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5.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7.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831" r:id="rId3"/>
    <p:sldId id="760" r:id="rId4"/>
    <p:sldId id="915" r:id="rId5"/>
    <p:sldId id="838" r:id="rId6"/>
    <p:sldId id="267" r:id="rId7"/>
    <p:sldId id="916" r:id="rId8"/>
    <p:sldId id="917" r:id="rId9"/>
    <p:sldId id="918" r:id="rId10"/>
    <p:sldId id="919" r:id="rId11"/>
    <p:sldId id="920" r:id="rId12"/>
    <p:sldId id="921" r:id="rId13"/>
    <p:sldId id="922" r:id="rId14"/>
    <p:sldId id="923" r:id="rId15"/>
    <p:sldId id="924" r:id="rId16"/>
    <p:sldId id="925" r:id="rId17"/>
    <p:sldId id="926" r:id="rId18"/>
    <p:sldId id="927" r:id="rId19"/>
    <p:sldId id="928" r:id="rId20"/>
    <p:sldId id="929" r:id="rId21"/>
    <p:sldId id="930" r:id="rId22"/>
    <p:sldId id="787" r:id="rId23"/>
    <p:sldId id="788" r:id="rId24"/>
    <p:sldId id="931" r:id="rId25"/>
    <p:sldId id="932" r:id="rId26"/>
    <p:sldId id="933" r:id="rId27"/>
    <p:sldId id="934" r:id="rId28"/>
    <p:sldId id="935" r:id="rId29"/>
    <p:sldId id="936" r:id="rId30"/>
    <p:sldId id="914" r:id="rId31"/>
  </p:sldIdLst>
  <p:sldSz cx="12192000" cy="6858000"/>
  <p:notesSz cx="6858000" cy="9144000"/>
  <p:defaultTextStyle>
    <a:defPPr>
      <a:defRPr lang="de-D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ie Baldauf" initials="RB" lastIdx="2" clrIdx="0">
    <p:extLst>
      <p:ext uri="{19B8F6BF-5375-455C-9EA6-DF929625EA0E}">
        <p15:presenceInfo xmlns:p15="http://schemas.microsoft.com/office/powerpoint/2012/main" userId="Rosemarie Baldau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A6B7C7"/>
    <a:srgbClr val="D9D9D9"/>
    <a:srgbClr val="888885"/>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98" autoAdjust="0"/>
  </p:normalViewPr>
  <p:slideViewPr>
    <p:cSldViewPr snapToGrid="0" showGuides="1">
      <p:cViewPr varScale="1">
        <p:scale>
          <a:sx n="65" d="100"/>
          <a:sy n="65" d="100"/>
        </p:scale>
        <p:origin x="608" y="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0.png"/><Relationship Id="rId1" Type="http://schemas.openxmlformats.org/officeDocument/2006/relationships/image" Target="../media/image250.png"/><Relationship Id="rId5" Type="http://schemas.openxmlformats.org/officeDocument/2006/relationships/image" Target="../media/image280.png"/><Relationship Id="rId4" Type="http://schemas.openxmlformats.org/officeDocument/2006/relationships/image" Target="../media/image270.png"/></Relationships>
</file>

<file path=ppt/diagrams/_rels/data3.xml.rels><?xml version="1.0" encoding="UTF-8" standalone="yes"?>
<Relationships xmlns="http://schemas.openxmlformats.org/package/2006/relationships"><Relationship Id="rId1"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0.png"/><Relationship Id="rId1" Type="http://schemas.openxmlformats.org/officeDocument/2006/relationships/image" Target="../media/image250.png"/><Relationship Id="rId5" Type="http://schemas.openxmlformats.org/officeDocument/2006/relationships/image" Target="../media/image280.png"/><Relationship Id="rId4" Type="http://schemas.openxmlformats.org/officeDocument/2006/relationships/image" Target="../media/image270.png"/></Relationships>
</file>

<file path=ppt/diagrams/_rels/data5.xml.rels><?xml version="1.0" encoding="UTF-8" standalone="yes"?>
<Relationships xmlns="http://schemas.openxmlformats.org/package/2006/relationships"><Relationship Id="rId1"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0.png"/><Relationship Id="rId1" Type="http://schemas.openxmlformats.org/officeDocument/2006/relationships/image" Target="../media/image250.png"/><Relationship Id="rId5" Type="http://schemas.openxmlformats.org/officeDocument/2006/relationships/image" Target="../media/image280.png"/><Relationship Id="rId4" Type="http://schemas.openxmlformats.org/officeDocument/2006/relationships/image" Target="../media/image270.png"/></Relationships>
</file>

<file path=ppt/diagrams/_rels/data7.xml.rels><?xml version="1.0" encoding="UTF-8" standalone="yes"?>
<Relationships xmlns="http://schemas.openxmlformats.org/package/2006/relationships"><Relationship Id="rId1" Type="http://schemas.openxmlformats.org/officeDocument/2006/relationships/image" Target="../media/image19.pn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0.png"/><Relationship Id="rId1" Type="http://schemas.openxmlformats.org/officeDocument/2006/relationships/image" Target="../media/image250.png"/><Relationship Id="rId5" Type="http://schemas.openxmlformats.org/officeDocument/2006/relationships/image" Target="../media/image280.png"/><Relationship Id="rId4" Type="http://schemas.openxmlformats.org/officeDocument/2006/relationships/image" Target="../media/image27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97AA1-1619-41C1-BA62-833C84A5B12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de-DE"/>
        </a:p>
      </dgm:t>
    </dgm:pt>
    <mc:AlternateContent xmlns:mc="http://schemas.openxmlformats.org/markup-compatibility/2006" xmlns:a14="http://schemas.microsoft.com/office/drawing/2010/main">
      <mc:Choice Requires="a14">
        <dgm:pt modelId="{2FC73773-68A8-47D5-A629-B2CC469F29AA}">
          <dgm:prSet phldrT="[Text]" custT="1"/>
          <dgm:spPr>
            <a:xfrm>
              <a:off x="0"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f>
                      <m:fPr>
                        <m:ctrlPr>
                          <a:rPr lang="de-DE" sz="1600" i="1" smtClean="0">
                            <a:solidFill>
                              <a:schemeClr val="tx1"/>
                            </a:solidFill>
                            <a:latin typeface="Cambria Math" panose="02040503050406030204" pitchFamily="18" charset="0"/>
                            <a:ea typeface="+mn-ea"/>
                            <a:cs typeface="+mn-cs"/>
                          </a:rPr>
                        </m:ctrlPr>
                      </m:fPr>
                      <m:num>
                        <m:r>
                          <a:rPr lang="de-DE" sz="1600" b="0" i="1" smtClean="0">
                            <a:solidFill>
                              <a:schemeClr val="tx1"/>
                            </a:solidFill>
                            <a:latin typeface="Cambria Math" panose="02040503050406030204" pitchFamily="18" charset="0"/>
                            <a:ea typeface="+mn-ea"/>
                            <a:cs typeface="+mn-cs"/>
                          </a:rPr>
                          <m:t>𝑉𝑒h𝑖𝑐𝑙𝑒</m:t>
                        </m:r>
                      </m:num>
                      <m:den>
                        <m:r>
                          <a:rPr lang="de-DE" sz="1600" b="0" i="1" smtClean="0">
                            <a:solidFill>
                              <a:schemeClr val="tx1"/>
                            </a:solidFill>
                            <a:latin typeface="Cambria Math" panose="02040503050406030204" pitchFamily="18" charset="0"/>
                            <a:ea typeface="+mn-ea"/>
                            <a:cs typeface="+mn-cs"/>
                          </a:rPr>
                          <m:t>𝐼𝑛h𝑎𝑏𝑖𝑡𝑎𝑛𝑡</m:t>
                        </m:r>
                      </m:den>
                    </m:f>
                  </m:oMath>
                </m:oMathPara>
              </a14:m>
              <a:endParaRPr lang="de-DE" sz="1600" dirty="0">
                <a:solidFill>
                  <a:schemeClr val="tx1"/>
                </a:solidFill>
                <a:latin typeface="+mn-lt"/>
                <a:ea typeface="+mn-ea"/>
                <a:cs typeface="+mn-cs"/>
              </a:endParaRPr>
            </a:p>
          </dgm:t>
        </dgm:pt>
      </mc:Choice>
      <mc:Fallback xmlns="">
        <dgm:pt modelId="{2FC73773-68A8-47D5-A629-B2CC469F29AA}">
          <dgm:prSet phldrT="[Text]" custT="1"/>
          <dgm:spPr>
            <a:xfrm>
              <a:off x="0"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chemeClr val="tx1"/>
                  </a:solidFill>
                  <a:latin typeface="Cambria Math" panose="02040503050406030204" pitchFamily="18" charset="0"/>
                  <a:ea typeface="+mn-ea"/>
                  <a:cs typeface="+mn-cs"/>
                </a:rPr>
                <a:t>𝑉𝑒ℎ𝑖𝑐𝑙𝑒/𝐼𝑛ℎ𝑎𝑏𝑖𝑡𝑎𝑛𝑡</a:t>
              </a:r>
              <a:endParaRPr lang="de-DE" sz="1600" dirty="0">
                <a:solidFill>
                  <a:schemeClr val="tx1"/>
                </a:solidFill>
                <a:latin typeface="+mn-lt"/>
                <a:ea typeface="+mn-ea"/>
                <a:cs typeface="+mn-cs"/>
              </a:endParaRPr>
            </a:p>
          </dgm:t>
        </dgm:pt>
      </mc:Fallback>
    </mc:AlternateContent>
    <dgm:pt modelId="{47053E46-A4C8-4AD4-AAF1-7C7041ED5304}" type="parTrans" cxnId="{736E016D-5E04-43B6-8D85-30F76596CBE2}">
      <dgm:prSet/>
      <dgm:spPr/>
      <dgm:t>
        <a:bodyPr/>
        <a:lstStyle/>
        <a:p>
          <a:endParaRPr lang="de-DE" sz="1600">
            <a:latin typeface="+mn-lt"/>
          </a:endParaRPr>
        </a:p>
      </dgm:t>
    </dgm:pt>
    <dgm:pt modelId="{0C57998A-2195-4987-9D4E-033916495735}" type="sibTrans" cxnId="{736E016D-5E04-43B6-8D85-30F76596CBE2}">
      <dgm:prSet/>
      <dgm:spPr/>
      <dgm:t>
        <a:bodyPr/>
        <a:lstStyle/>
        <a:p>
          <a:endParaRPr lang="de-DE" sz="1600">
            <a:latin typeface="+mn-lt"/>
          </a:endParaRPr>
        </a:p>
      </dgm:t>
    </dgm:pt>
    <dgm:pt modelId="{D29A2F9E-768E-47C1-B700-C9A7499588BE}">
      <dgm:prSet phldrT="[Text]" custT="1"/>
      <dgm:spPr>
        <a:xfrm>
          <a:off x="159524"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p>
      </dgm:t>
    </dgm:pt>
    <dgm:pt modelId="{C2211B24-EE35-4AB4-8DC2-2913712A4374}" type="parTrans" cxnId="{3D7C1BDC-44F1-4B7C-905E-F3006C71B3D8}">
      <dgm:prSet/>
      <dgm:spPr/>
      <dgm:t>
        <a:bodyPr/>
        <a:lstStyle/>
        <a:p>
          <a:endParaRPr lang="de-DE" sz="1600">
            <a:latin typeface="+mn-lt"/>
          </a:endParaRPr>
        </a:p>
      </dgm:t>
    </dgm:pt>
    <dgm:pt modelId="{85BF1404-7185-4164-81E2-83A5D4184768}" type="sibTrans" cxnId="{3D7C1BDC-44F1-4B7C-905E-F3006C71B3D8}">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94D6A20A-26FF-46BE-BA57-7E03C313EB94}">
          <dgm:prSet phldrT="[Text]" custT="1"/>
          <dgm:spPr>
            <a:xfrm>
              <a:off x="1901017"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r>
                      <a:rPr lang="de-DE" sz="1600" i="1" smtClean="0">
                        <a:solidFill>
                          <a:srgbClr val="363636">
                            <a:hueOff val="0"/>
                            <a:satOff val="0"/>
                            <a:lumOff val="0"/>
                            <a:alphaOff val="0"/>
                          </a:srgbClr>
                        </a:solidFill>
                        <a:latin typeface="Cambria Math" panose="02040503050406030204" pitchFamily="18" charset="0"/>
                        <a:ea typeface="+mn-ea"/>
                        <a:cs typeface="+mn-cs"/>
                      </a:rPr>
                      <m:t>𝐼</m:t>
                    </m:r>
                    <m:r>
                      <a:rPr lang="de-DE" sz="1600" b="0" i="1" smtClean="0">
                        <a:solidFill>
                          <a:srgbClr val="363636">
                            <a:hueOff val="0"/>
                            <a:satOff val="0"/>
                            <a:lumOff val="0"/>
                            <a:alphaOff val="0"/>
                          </a:srgbClr>
                        </a:solidFill>
                        <a:latin typeface="Cambria Math" panose="02040503050406030204" pitchFamily="18" charset="0"/>
                        <a:ea typeface="+mn-ea"/>
                        <a:cs typeface="+mn-cs"/>
                      </a:rPr>
                      <m:t>𝑛h𝑎𝑏𝑖𝑡𝑎𝑛𝑡</m:t>
                    </m:r>
                  </m:oMath>
                </m:oMathPara>
              </a14:m>
              <a:endParaRPr lang="de-DE" sz="1600" dirty="0">
                <a:solidFill>
                  <a:srgbClr val="363636">
                    <a:hueOff val="0"/>
                    <a:satOff val="0"/>
                    <a:lumOff val="0"/>
                    <a:alphaOff val="0"/>
                  </a:srgbClr>
                </a:solidFill>
                <a:latin typeface="+mn-lt"/>
                <a:ea typeface="+mn-ea"/>
                <a:cs typeface="+mn-cs"/>
              </a:endParaRPr>
            </a:p>
          </dgm:t>
        </dgm:pt>
      </mc:Choice>
      <mc:Fallback xmlns="">
        <dgm:pt modelId="{94D6A20A-26FF-46BE-BA57-7E03C313EB94}">
          <dgm:prSet phldrT="[Text]" custT="1"/>
          <dgm:spPr>
            <a:xfrm>
              <a:off x="1901017"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i="0">
                  <a:solidFill>
                    <a:srgbClr val="363636">
                      <a:hueOff val="0"/>
                      <a:satOff val="0"/>
                      <a:lumOff val="0"/>
                      <a:alphaOff val="0"/>
                    </a:srgbClr>
                  </a:solidFill>
                  <a:latin typeface="Cambria Math" panose="02040503050406030204" pitchFamily="18" charset="0"/>
                  <a:ea typeface="+mn-ea"/>
                  <a:cs typeface="+mn-cs"/>
                </a:rPr>
                <a:t>𝐼</a:t>
              </a:r>
              <a:r>
                <a:rPr lang="de-DE" sz="1600" b="0" i="0">
                  <a:solidFill>
                    <a:srgbClr val="363636">
                      <a:hueOff val="0"/>
                      <a:satOff val="0"/>
                      <a:lumOff val="0"/>
                      <a:alphaOff val="0"/>
                    </a:srgbClr>
                  </a:solidFill>
                  <a:latin typeface="Cambria Math" panose="02040503050406030204" pitchFamily="18" charset="0"/>
                  <a:ea typeface="+mn-ea"/>
                  <a:cs typeface="+mn-cs"/>
                </a:rPr>
                <a:t>𝑛ℎ𝑎𝑏𝑖𝑡𝑎𝑛𝑡</a:t>
              </a:r>
              <a:endParaRPr lang="de-DE" sz="1600" dirty="0">
                <a:solidFill>
                  <a:srgbClr val="363636">
                    <a:hueOff val="0"/>
                    <a:satOff val="0"/>
                    <a:lumOff val="0"/>
                    <a:alphaOff val="0"/>
                  </a:srgbClr>
                </a:solidFill>
                <a:latin typeface="+mn-lt"/>
                <a:ea typeface="+mn-ea"/>
                <a:cs typeface="+mn-cs"/>
              </a:endParaRPr>
            </a:p>
          </dgm:t>
        </dgm:pt>
      </mc:Fallback>
    </mc:AlternateContent>
    <dgm:pt modelId="{1796C6F1-69D7-4E5F-B90D-FE5563F09CF5}" type="parTrans" cxnId="{89FD936A-4F99-4DFF-84F9-CEFA1545CA3A}">
      <dgm:prSet/>
      <dgm:spPr/>
      <dgm:t>
        <a:bodyPr/>
        <a:lstStyle/>
        <a:p>
          <a:endParaRPr lang="de-DE" sz="1600">
            <a:latin typeface="+mn-lt"/>
          </a:endParaRPr>
        </a:p>
      </dgm:t>
    </dgm:pt>
    <dgm:pt modelId="{1791C658-E132-4D18-AD80-9AD427F14E12}" type="sibTrans" cxnId="{89FD936A-4F99-4DFF-84F9-CEFA1545CA3A}">
      <dgm:prSet/>
      <dgm:spPr/>
      <dgm:t>
        <a:bodyPr/>
        <a:lstStyle/>
        <a:p>
          <a:endParaRPr lang="de-DE" sz="1600">
            <a:latin typeface="+mn-lt"/>
          </a:endParaRPr>
        </a:p>
      </dgm:t>
    </dgm:pt>
    <dgm:pt modelId="{36D61E27-88CF-433C-A88D-FFE80350F53C}">
      <dgm:prSet phldrT="[Text]" custT="1"/>
      <dgm:spPr>
        <a:xfrm>
          <a:off x="2060260" y="1138133"/>
          <a:ext cx="1273948" cy="1833667"/>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0,9</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p>
      </dgm:t>
    </dgm:pt>
    <dgm:pt modelId="{291AC35B-B75A-498C-9895-E15525CA8D71}" type="parTrans" cxnId="{28BCEE0A-8A10-438A-BFFD-DE23735A595B}">
      <dgm:prSet/>
      <dgm:spPr/>
      <dgm:t>
        <a:bodyPr/>
        <a:lstStyle/>
        <a:p>
          <a:endParaRPr lang="de-DE" sz="1600">
            <a:latin typeface="+mn-lt"/>
          </a:endParaRPr>
        </a:p>
      </dgm:t>
    </dgm:pt>
    <dgm:pt modelId="{E8DB208C-9239-4143-A94E-AC7689061A00}" type="sibTrans" cxnId="{28BCEE0A-8A10-438A-BFFD-DE23735A595B}">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CF237DBF-95B3-4B96-A51D-4AA309F0D23A}">
          <dgm:prSet phldrT="[Text]" custT="1"/>
          <dgm:spPr>
            <a:xfrm>
              <a:off x="3801753"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f>
                      <m:fPr>
                        <m:ctrlPr>
                          <a:rPr lang="de-DE" sz="1600" i="1" smtClean="0">
                            <a:solidFill>
                              <a:srgbClr val="363636">
                                <a:hueOff val="0"/>
                                <a:satOff val="0"/>
                                <a:lumOff val="0"/>
                                <a:alphaOff val="0"/>
                              </a:srgbClr>
                            </a:solidFill>
                            <a:latin typeface="Cambria Math" panose="02040503050406030204" pitchFamily="18" charset="0"/>
                            <a:ea typeface="+mn-ea"/>
                            <a:cs typeface="+mn-cs"/>
                          </a:rPr>
                        </m:ctrlPr>
                      </m:fPr>
                      <m:num>
                        <m:r>
                          <a:rPr lang="de-DE" sz="1600" b="0" i="1" smtClean="0">
                            <a:solidFill>
                              <a:srgbClr val="363636">
                                <a:hueOff val="0"/>
                                <a:satOff val="0"/>
                                <a:lumOff val="0"/>
                                <a:alphaOff val="0"/>
                              </a:srgbClr>
                            </a:solidFill>
                            <a:latin typeface="Cambria Math" panose="02040503050406030204" pitchFamily="18" charset="0"/>
                            <a:ea typeface="+mn-ea"/>
                            <a:cs typeface="+mn-cs"/>
                          </a:rPr>
                          <m:t>𝑉𝐾𝑇</m:t>
                        </m:r>
                      </m:num>
                      <m:den>
                        <m:r>
                          <a:rPr lang="de-DE" sz="1600" b="0" i="1" smtClean="0">
                            <a:solidFill>
                              <a:srgbClr val="363636">
                                <a:hueOff val="0"/>
                                <a:satOff val="0"/>
                                <a:lumOff val="0"/>
                                <a:alphaOff val="0"/>
                              </a:srgbClr>
                            </a:solidFill>
                            <a:latin typeface="Cambria Math" panose="02040503050406030204" pitchFamily="18" charset="0"/>
                            <a:ea typeface="+mn-ea"/>
                            <a:cs typeface="+mn-cs"/>
                          </a:rPr>
                          <m:t>𝑉𝑒h𝑖𝑐𝑙𝑒</m:t>
                        </m:r>
                      </m:den>
                    </m:f>
                  </m:oMath>
                </m:oMathPara>
              </a14:m>
              <a:endParaRPr lang="de-DE" sz="1600" dirty="0">
                <a:solidFill>
                  <a:srgbClr val="363636">
                    <a:hueOff val="0"/>
                    <a:satOff val="0"/>
                    <a:lumOff val="0"/>
                    <a:alphaOff val="0"/>
                  </a:srgbClr>
                </a:solidFill>
                <a:latin typeface="+mn-lt"/>
                <a:ea typeface="+mn-ea"/>
                <a:cs typeface="+mn-cs"/>
              </a:endParaRPr>
            </a:p>
          </dgm:t>
        </dgm:pt>
      </mc:Choice>
      <mc:Fallback xmlns="">
        <dgm:pt modelId="{CF237DBF-95B3-4B96-A51D-4AA309F0D23A}">
          <dgm:prSet phldrT="[Text]" custT="1"/>
          <dgm:spPr>
            <a:xfrm>
              <a:off x="3801753"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rgbClr val="363636">
                      <a:hueOff val="0"/>
                      <a:satOff val="0"/>
                      <a:lumOff val="0"/>
                      <a:alphaOff val="0"/>
                    </a:srgbClr>
                  </a:solidFill>
                  <a:latin typeface="Cambria Math" panose="02040503050406030204" pitchFamily="18" charset="0"/>
                  <a:ea typeface="+mn-ea"/>
                  <a:cs typeface="+mn-cs"/>
                </a:rPr>
                <a:t>𝑉𝐾𝑇/𝑉𝑒ℎ𝑖𝑐𝑙𝑒</a:t>
              </a:r>
              <a:endParaRPr lang="de-DE" sz="1600" dirty="0">
                <a:solidFill>
                  <a:srgbClr val="363636">
                    <a:hueOff val="0"/>
                    <a:satOff val="0"/>
                    <a:lumOff val="0"/>
                    <a:alphaOff val="0"/>
                  </a:srgbClr>
                </a:solidFill>
                <a:latin typeface="+mn-lt"/>
                <a:ea typeface="+mn-ea"/>
                <a:cs typeface="+mn-cs"/>
              </a:endParaRPr>
            </a:p>
          </dgm:t>
        </dgm:pt>
      </mc:Fallback>
    </mc:AlternateContent>
    <dgm:pt modelId="{0C00EC98-71EF-4936-A60C-64AB3E143BFB}" type="parTrans" cxnId="{ACB3D790-E160-4B97-9634-1EE934E3AB23}">
      <dgm:prSet/>
      <dgm:spPr/>
      <dgm:t>
        <a:bodyPr/>
        <a:lstStyle/>
        <a:p>
          <a:endParaRPr lang="de-DE" sz="1600">
            <a:latin typeface="+mn-lt"/>
          </a:endParaRPr>
        </a:p>
      </dgm:t>
    </dgm:pt>
    <dgm:pt modelId="{C49A222A-334D-4718-959F-544F18D2ACDB}" type="sibTrans" cxnId="{ACB3D790-E160-4B97-9634-1EE934E3AB23}">
      <dgm:prSet/>
      <dgm:spPr/>
      <dgm:t>
        <a:bodyPr/>
        <a:lstStyle/>
        <a:p>
          <a:endParaRPr lang="de-DE" sz="1600">
            <a:latin typeface="+mn-lt"/>
          </a:endParaRPr>
        </a:p>
      </dgm:t>
    </dgm:pt>
    <dgm:pt modelId="{5277F412-B8D8-4FE9-9A6A-33D67F93044C}">
      <dgm:prSet phldrT="[Text]" custT="1"/>
      <dgm:spPr>
        <a:xfrm>
          <a:off x="3960996"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p>
      </dgm:t>
    </dgm:pt>
    <dgm:pt modelId="{B64041C1-8427-44F4-A7A1-47440C6CBBCA}" type="parTrans" cxnId="{7AFEB340-9A98-47DD-B8F6-A765551814FD}">
      <dgm:prSet/>
      <dgm:spPr/>
      <dgm:t>
        <a:bodyPr/>
        <a:lstStyle/>
        <a:p>
          <a:endParaRPr lang="de-DE" sz="1600">
            <a:latin typeface="+mn-lt"/>
          </a:endParaRPr>
        </a:p>
      </dgm:t>
    </dgm:pt>
    <dgm:pt modelId="{ADCAA758-3983-4B4A-80DF-A0363D9466B5}" type="sibTrans" cxnId="{7AFEB340-9A98-47DD-B8F6-A765551814FD}">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D4ECA787-123A-40A7-9711-7BE7CBBA7B3C}">
          <dgm:prSet phldrT="[Text]" custT="1"/>
          <dgm:spPr>
            <a:xfrm>
              <a:off x="5702770"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
                  </m:oMathParaPr>
                  <m:oMath xmlns:m="http://schemas.openxmlformats.org/officeDocument/2006/math">
                    <m:r>
                      <a:rPr lang="de-DE" sz="1600" b="0" i="1" smtClean="0">
                        <a:solidFill>
                          <a:schemeClr val="tx1"/>
                        </a:solidFill>
                        <a:latin typeface="Cambria Math" panose="02040503050406030204" pitchFamily="18" charset="0"/>
                        <a:ea typeface="+mn-ea"/>
                        <a:cs typeface="+mn-cs"/>
                      </a:rPr>
                      <m:t>𝑉𝐾𝑇</m:t>
                    </m:r>
                    <m:r>
                      <a:rPr lang="de-DE" sz="1600" b="0" i="1" smtClean="0">
                        <a:solidFill>
                          <a:schemeClr val="tx1"/>
                        </a:solidFill>
                        <a:latin typeface="Cambria Math" panose="02040503050406030204" pitchFamily="18" charset="0"/>
                        <a:ea typeface="+mn-ea"/>
                        <a:cs typeface="+mn-cs"/>
                      </a:rPr>
                      <m:t> </m:t>
                    </m:r>
                  </m:oMath>
                  <m:oMath xmlns:m="http://schemas.openxmlformats.org/officeDocument/2006/math">
                    <m:r>
                      <a:rPr lang="de-DE" sz="1600" b="0" i="1" smtClean="0">
                        <a:solidFill>
                          <a:schemeClr val="tx1"/>
                        </a:solidFill>
                        <a:latin typeface="Cambria Math" panose="02040503050406030204" pitchFamily="18" charset="0"/>
                        <a:ea typeface="+mn-ea"/>
                        <a:cs typeface="+mn-cs"/>
                      </a:rPr>
                      <m:t>(</m:t>
                    </m:r>
                    <m:r>
                      <a:rPr lang="de-DE" sz="1600" b="0" i="1" smtClean="0">
                        <a:solidFill>
                          <a:schemeClr val="tx1"/>
                        </a:solidFill>
                        <a:latin typeface="Cambria Math" panose="02040503050406030204" pitchFamily="18" charset="0"/>
                        <a:ea typeface="+mn-ea"/>
                        <a:cs typeface="+mn-cs"/>
                      </a:rPr>
                      <m:t>𝑟𝑜𝑢𝑛𝑑𝑒𝑑</m:t>
                    </m:r>
                    <m:r>
                      <a:rPr lang="de-DE" sz="1600" b="0" i="1" smtClean="0">
                        <a:solidFill>
                          <a:schemeClr val="tx1"/>
                        </a:solidFill>
                        <a:latin typeface="Cambria Math" panose="02040503050406030204" pitchFamily="18" charset="0"/>
                        <a:ea typeface="+mn-ea"/>
                        <a:cs typeface="+mn-cs"/>
                      </a:rPr>
                      <m:t>)</m:t>
                    </m:r>
                  </m:oMath>
                </m:oMathPara>
              </a14:m>
              <a:endParaRPr lang="de-DE" sz="1600" i="1" dirty="0">
                <a:solidFill>
                  <a:srgbClr val="363636">
                    <a:hueOff val="0"/>
                    <a:satOff val="0"/>
                    <a:lumOff val="0"/>
                    <a:alphaOff val="0"/>
                  </a:srgbClr>
                </a:solidFill>
                <a:latin typeface="+mn-lt"/>
                <a:ea typeface="+mn-ea"/>
                <a:cs typeface="+mn-cs"/>
              </a:endParaRPr>
            </a:p>
          </dgm:t>
        </dgm:pt>
      </mc:Choice>
      <mc:Fallback xmlns="">
        <dgm:pt modelId="{D4ECA787-123A-40A7-9711-7BE7CBBA7B3C}">
          <dgm:prSet phldrT="[Text]" custT="1"/>
          <dgm:spPr>
            <a:xfrm>
              <a:off x="5702770"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chemeClr val="tx1"/>
                  </a:solidFill>
                  <a:latin typeface="Cambria Math" panose="02040503050406030204" pitchFamily="18" charset="0"/>
                  <a:ea typeface="+mn-ea"/>
                  <a:cs typeface="+mn-cs"/>
                </a:rPr>
                <a:t>𝑉𝐾𝑇 </a:t>
              </a:r>
              <a:br>
                <a:rPr lang="de-DE" sz="1600" b="0" i="1">
                  <a:solidFill>
                    <a:schemeClr val="tx1"/>
                  </a:solidFill>
                  <a:latin typeface="Cambria Math" panose="02040503050406030204" pitchFamily="18" charset="0"/>
                  <a:ea typeface="+mn-ea"/>
                  <a:cs typeface="+mn-cs"/>
                </a:rPr>
              </a:br>
              <a:r>
                <a:rPr lang="de-DE" sz="1600" b="0" i="0">
                  <a:solidFill>
                    <a:schemeClr val="tx1"/>
                  </a:solidFill>
                  <a:latin typeface="Cambria Math" panose="02040503050406030204" pitchFamily="18" charset="0"/>
                  <a:ea typeface="+mn-ea"/>
                  <a:cs typeface="+mn-cs"/>
                </a:rPr>
                <a:t>(𝑟𝑜𝑢𝑛𝑑𝑒𝑑)</a:t>
              </a:r>
              <a:endParaRPr lang="de-DE" sz="1600" i="1" dirty="0">
                <a:solidFill>
                  <a:srgbClr val="363636">
                    <a:hueOff val="0"/>
                    <a:satOff val="0"/>
                    <a:lumOff val="0"/>
                    <a:alphaOff val="0"/>
                  </a:srgbClr>
                </a:solidFill>
                <a:latin typeface="+mn-lt"/>
                <a:ea typeface="+mn-ea"/>
                <a:cs typeface="+mn-cs"/>
              </a:endParaRPr>
            </a:p>
          </dgm:t>
        </dgm:pt>
      </mc:Fallback>
    </mc:AlternateContent>
    <dgm:pt modelId="{4BACEDCD-8566-451F-8811-D6FD94A01F5E}" type="parTrans" cxnId="{DFD190A9-01AF-403D-A2B5-69B9C67AD42B}">
      <dgm:prSet/>
      <dgm:spPr/>
      <dgm:t>
        <a:bodyPr/>
        <a:lstStyle/>
        <a:p>
          <a:endParaRPr lang="de-DE" sz="1600">
            <a:latin typeface="+mn-lt"/>
          </a:endParaRPr>
        </a:p>
      </dgm:t>
    </dgm:pt>
    <dgm:pt modelId="{CE3C6405-87AD-4246-9409-030B31B296FA}" type="sibTrans" cxnId="{DFD190A9-01AF-403D-A2B5-69B9C67AD42B}">
      <dgm:prSet/>
      <dgm:spPr/>
      <dgm:t>
        <a:bodyPr/>
        <a:lstStyle/>
        <a:p>
          <a:endParaRPr lang="de-DE" sz="1600">
            <a:latin typeface="+mn-lt"/>
          </a:endParaRPr>
        </a:p>
      </dgm:t>
    </dgm:pt>
    <dgm:pt modelId="{D9323C68-6DA6-4149-A138-EE48652BC4B8}">
      <dgm:prSet phldrT="[Text]" custT="1"/>
      <dgm:spPr>
        <a:xfrm>
          <a:off x="5861733"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1,0</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0,6</a:t>
          </a:r>
        </a:p>
      </dgm:t>
    </dgm:pt>
    <dgm:pt modelId="{ECE29D5D-3D26-4986-B1AF-7ABB43D64C97}" type="parTrans" cxnId="{9DBC9013-3C24-47AD-9B30-6B45BB9BA75F}">
      <dgm:prSet/>
      <dgm:spPr/>
      <dgm:t>
        <a:bodyPr/>
        <a:lstStyle/>
        <a:p>
          <a:endParaRPr lang="de-DE" sz="1600">
            <a:latin typeface="+mn-lt"/>
          </a:endParaRPr>
        </a:p>
      </dgm:t>
    </dgm:pt>
    <dgm:pt modelId="{BA6ABAAC-1AA9-44F3-B63B-C4FC89E8A5BD}" type="sibTrans" cxnId="{9DBC9013-3C24-47AD-9B30-6B45BB9BA75F}">
      <dgm:prSet/>
      <dgm:spPr/>
      <dgm:t>
        <a:bodyPr/>
        <a:lstStyle/>
        <a:p>
          <a:endParaRPr lang="de-DE" sz="1600">
            <a:latin typeface="+mn-lt"/>
          </a:endParaRPr>
        </a:p>
      </dgm:t>
    </dgm:pt>
    <dgm:pt modelId="{031A617A-C1B0-48D8-921E-99FD15930C7A}" type="pres">
      <dgm:prSet presAssocID="{FFD97AA1-1619-41C1-BA62-833C84A5B12D}" presName="theList" presStyleCnt="0">
        <dgm:presLayoutVars>
          <dgm:dir/>
          <dgm:animLvl val="lvl"/>
          <dgm:resizeHandles val="exact"/>
        </dgm:presLayoutVars>
      </dgm:prSet>
      <dgm:spPr/>
      <dgm:t>
        <a:bodyPr/>
        <a:lstStyle/>
        <a:p>
          <a:endParaRPr lang="de-DE"/>
        </a:p>
      </dgm:t>
    </dgm:pt>
    <dgm:pt modelId="{748C8475-BB23-46D0-8A13-D45D6E7B5D9A}" type="pres">
      <dgm:prSet presAssocID="{2FC73773-68A8-47D5-A629-B2CC469F29AA}" presName="compNode" presStyleCnt="0"/>
      <dgm:spPr/>
    </dgm:pt>
    <dgm:pt modelId="{F0E70D9B-3C6E-408A-A9CA-B3770B0EBE7B}" type="pres">
      <dgm:prSet presAssocID="{2FC73773-68A8-47D5-A629-B2CC469F29AA}" presName="aNode" presStyleLbl="bgShp" presStyleIdx="0" presStyleCnt="4" custScaleX="38739" custLinFactNeighborX="-320"/>
      <dgm:spPr/>
      <dgm:t>
        <a:bodyPr/>
        <a:lstStyle/>
        <a:p>
          <a:endParaRPr lang="de-DE"/>
        </a:p>
      </dgm:t>
    </dgm:pt>
    <dgm:pt modelId="{3B0C0996-F6D9-4F13-B607-C9B9E59FD954}" type="pres">
      <dgm:prSet presAssocID="{2FC73773-68A8-47D5-A629-B2CC469F29AA}" presName="textNode" presStyleLbl="bgShp" presStyleIdx="0" presStyleCnt="4"/>
      <dgm:spPr/>
      <dgm:t>
        <a:bodyPr/>
        <a:lstStyle/>
        <a:p>
          <a:endParaRPr lang="de-DE"/>
        </a:p>
      </dgm:t>
    </dgm:pt>
    <dgm:pt modelId="{7724C4AA-5FEF-44F2-97A8-66DB1AF05FEA}" type="pres">
      <dgm:prSet presAssocID="{2FC73773-68A8-47D5-A629-B2CC469F29AA}" presName="compChildNode" presStyleCnt="0"/>
      <dgm:spPr/>
    </dgm:pt>
    <dgm:pt modelId="{03EE93AE-02D7-4EBC-87BD-6ED6A8903671}" type="pres">
      <dgm:prSet presAssocID="{2FC73773-68A8-47D5-A629-B2CC469F29AA}" presName="theInnerList" presStyleCnt="0"/>
      <dgm:spPr/>
    </dgm:pt>
    <dgm:pt modelId="{3ED8C21E-EB9F-4F7C-BB72-45FDC0082AFC}" type="pres">
      <dgm:prSet presAssocID="{D29A2F9E-768E-47C1-B700-C9A7499588BE}" presName="childNode" presStyleLbl="node1" presStyleIdx="0" presStyleCnt="4" custScaleX="38739" custScaleY="90830" custLinFactNeighborX="624" custLinFactNeighborY="-3815">
        <dgm:presLayoutVars>
          <dgm:bulletEnabled val="1"/>
        </dgm:presLayoutVars>
      </dgm:prSet>
      <dgm:spPr/>
      <dgm:t>
        <a:bodyPr/>
        <a:lstStyle/>
        <a:p>
          <a:endParaRPr lang="de-DE"/>
        </a:p>
      </dgm:t>
    </dgm:pt>
    <dgm:pt modelId="{646EDA4F-3632-4CF2-B4D5-0FE6D82C738C}" type="pres">
      <dgm:prSet presAssocID="{2FC73773-68A8-47D5-A629-B2CC469F29AA}" presName="aSpace" presStyleCnt="0"/>
      <dgm:spPr/>
    </dgm:pt>
    <dgm:pt modelId="{485CB7FD-13D0-463F-883C-889566ACF302}" type="pres">
      <dgm:prSet presAssocID="{94D6A20A-26FF-46BE-BA57-7E03C313EB94}" presName="compNode" presStyleCnt="0"/>
      <dgm:spPr/>
    </dgm:pt>
    <dgm:pt modelId="{642BF4D6-7E3E-4049-BEAB-FFA366CE5A6B}" type="pres">
      <dgm:prSet presAssocID="{94D6A20A-26FF-46BE-BA57-7E03C313EB94}" presName="aNode" presStyleLbl="bgShp" presStyleIdx="1" presStyleCnt="4" custScaleX="38739"/>
      <dgm:spPr/>
      <dgm:t>
        <a:bodyPr/>
        <a:lstStyle/>
        <a:p>
          <a:endParaRPr lang="de-DE"/>
        </a:p>
      </dgm:t>
    </dgm:pt>
    <dgm:pt modelId="{C9ABC77E-9B04-44E0-BE41-5247727F23BB}" type="pres">
      <dgm:prSet presAssocID="{94D6A20A-26FF-46BE-BA57-7E03C313EB94}" presName="textNode" presStyleLbl="bgShp" presStyleIdx="1" presStyleCnt="4"/>
      <dgm:spPr/>
      <dgm:t>
        <a:bodyPr/>
        <a:lstStyle/>
        <a:p>
          <a:endParaRPr lang="de-DE"/>
        </a:p>
      </dgm:t>
    </dgm:pt>
    <dgm:pt modelId="{984FC352-230F-40CF-9E5C-19ABE562C92A}" type="pres">
      <dgm:prSet presAssocID="{94D6A20A-26FF-46BE-BA57-7E03C313EB94}" presName="compChildNode" presStyleCnt="0"/>
      <dgm:spPr/>
    </dgm:pt>
    <dgm:pt modelId="{5EFAEF94-FA9D-49C2-B0C1-72F34D81EA4B}" type="pres">
      <dgm:prSet presAssocID="{94D6A20A-26FF-46BE-BA57-7E03C313EB94}" presName="theInnerList" presStyleCnt="0"/>
      <dgm:spPr/>
    </dgm:pt>
    <dgm:pt modelId="{09FBC772-B0F3-4523-B99D-7AF9B1E05DC6}" type="pres">
      <dgm:prSet presAssocID="{36D61E27-88CF-433C-A88D-FFE80350F53C}" presName="childNode" presStyleLbl="node1" presStyleIdx="1" presStyleCnt="4" custScaleX="38739" custScaleY="90830" custLinFactNeighborX="624" custLinFactNeighborY="-3815">
        <dgm:presLayoutVars>
          <dgm:bulletEnabled val="1"/>
        </dgm:presLayoutVars>
      </dgm:prSet>
      <dgm:spPr/>
      <dgm:t>
        <a:bodyPr/>
        <a:lstStyle/>
        <a:p>
          <a:endParaRPr lang="de-DE"/>
        </a:p>
      </dgm:t>
    </dgm:pt>
    <dgm:pt modelId="{B706140F-B3F7-422C-AC74-3153A5DAC202}" type="pres">
      <dgm:prSet presAssocID="{94D6A20A-26FF-46BE-BA57-7E03C313EB94}" presName="aSpace" presStyleCnt="0"/>
      <dgm:spPr/>
    </dgm:pt>
    <dgm:pt modelId="{29382766-A490-45B6-99B7-FB61764DFD62}" type="pres">
      <dgm:prSet presAssocID="{CF237DBF-95B3-4B96-A51D-4AA309F0D23A}" presName="compNode" presStyleCnt="0"/>
      <dgm:spPr/>
    </dgm:pt>
    <dgm:pt modelId="{3C3C1BCF-2C3A-431F-B301-EF4DB9402D75}" type="pres">
      <dgm:prSet presAssocID="{CF237DBF-95B3-4B96-A51D-4AA309F0D23A}" presName="aNode" presStyleLbl="bgShp" presStyleIdx="2" presStyleCnt="4" custScaleX="38739"/>
      <dgm:spPr/>
      <dgm:t>
        <a:bodyPr/>
        <a:lstStyle/>
        <a:p>
          <a:endParaRPr lang="de-DE"/>
        </a:p>
      </dgm:t>
    </dgm:pt>
    <dgm:pt modelId="{A0DE6186-E346-4628-AD84-DA5A6494EBD0}" type="pres">
      <dgm:prSet presAssocID="{CF237DBF-95B3-4B96-A51D-4AA309F0D23A}" presName="textNode" presStyleLbl="bgShp" presStyleIdx="2" presStyleCnt="4"/>
      <dgm:spPr/>
      <dgm:t>
        <a:bodyPr/>
        <a:lstStyle/>
        <a:p>
          <a:endParaRPr lang="de-DE"/>
        </a:p>
      </dgm:t>
    </dgm:pt>
    <dgm:pt modelId="{975F6458-2809-482D-87ED-DF22258CDBF4}" type="pres">
      <dgm:prSet presAssocID="{CF237DBF-95B3-4B96-A51D-4AA309F0D23A}" presName="compChildNode" presStyleCnt="0"/>
      <dgm:spPr/>
    </dgm:pt>
    <dgm:pt modelId="{4BBC4AE7-3761-4ABC-AA8C-143EACF80A06}" type="pres">
      <dgm:prSet presAssocID="{CF237DBF-95B3-4B96-A51D-4AA309F0D23A}" presName="theInnerList" presStyleCnt="0"/>
      <dgm:spPr/>
    </dgm:pt>
    <dgm:pt modelId="{3595D23A-8076-4C03-A269-64B00C706E87}" type="pres">
      <dgm:prSet presAssocID="{5277F412-B8D8-4FE9-9A6A-33D67F93044C}" presName="childNode" presStyleLbl="node1" presStyleIdx="2" presStyleCnt="4" custScaleX="38739" custScaleY="90830" custLinFactNeighborX="624" custLinFactNeighborY="-3815">
        <dgm:presLayoutVars>
          <dgm:bulletEnabled val="1"/>
        </dgm:presLayoutVars>
      </dgm:prSet>
      <dgm:spPr/>
      <dgm:t>
        <a:bodyPr/>
        <a:lstStyle/>
        <a:p>
          <a:endParaRPr lang="de-DE"/>
        </a:p>
      </dgm:t>
    </dgm:pt>
    <dgm:pt modelId="{09C41490-9F36-41BC-BF38-FC0E7D0EF95A}" type="pres">
      <dgm:prSet presAssocID="{CF237DBF-95B3-4B96-A51D-4AA309F0D23A}" presName="aSpace" presStyleCnt="0"/>
      <dgm:spPr/>
    </dgm:pt>
    <dgm:pt modelId="{0066092D-3299-40BE-97AF-C043CCA4DCD4}" type="pres">
      <dgm:prSet presAssocID="{D4ECA787-123A-40A7-9711-7BE7CBBA7B3C}" presName="compNode" presStyleCnt="0"/>
      <dgm:spPr/>
    </dgm:pt>
    <dgm:pt modelId="{15F90AD9-3E73-4D63-9AA3-09E6F3170A94}" type="pres">
      <dgm:prSet presAssocID="{D4ECA787-123A-40A7-9711-7BE7CBBA7B3C}" presName="aNode" presStyleLbl="bgShp" presStyleIdx="3" presStyleCnt="4" custScaleX="38739" custLinFactNeighborX="821"/>
      <dgm:spPr/>
      <dgm:t>
        <a:bodyPr/>
        <a:lstStyle/>
        <a:p>
          <a:endParaRPr lang="de-DE"/>
        </a:p>
      </dgm:t>
    </dgm:pt>
    <dgm:pt modelId="{B6007F58-289D-4671-8BD4-0BFE5D4BBF67}" type="pres">
      <dgm:prSet presAssocID="{D4ECA787-123A-40A7-9711-7BE7CBBA7B3C}" presName="textNode" presStyleLbl="bgShp" presStyleIdx="3" presStyleCnt="4"/>
      <dgm:spPr/>
      <dgm:t>
        <a:bodyPr/>
        <a:lstStyle/>
        <a:p>
          <a:endParaRPr lang="de-DE"/>
        </a:p>
      </dgm:t>
    </dgm:pt>
    <dgm:pt modelId="{2A26190D-BAF0-44B5-9EB2-B3F37BD58787}" type="pres">
      <dgm:prSet presAssocID="{D4ECA787-123A-40A7-9711-7BE7CBBA7B3C}" presName="compChildNode" presStyleCnt="0"/>
      <dgm:spPr/>
    </dgm:pt>
    <dgm:pt modelId="{E42ACD01-C6A9-4EC0-9D3A-A1CE17D7B3B2}" type="pres">
      <dgm:prSet presAssocID="{D4ECA787-123A-40A7-9711-7BE7CBBA7B3C}" presName="theInnerList" presStyleCnt="0"/>
      <dgm:spPr/>
    </dgm:pt>
    <dgm:pt modelId="{135ADB9D-7A85-4B50-AED2-D9D8C8C746A0}" type="pres">
      <dgm:prSet presAssocID="{D9323C68-6DA6-4149-A138-EE48652BC4B8}" presName="childNode" presStyleLbl="node1" presStyleIdx="3" presStyleCnt="4" custScaleX="38739" custScaleY="90830" custLinFactNeighborX="624" custLinFactNeighborY="-3815">
        <dgm:presLayoutVars>
          <dgm:bulletEnabled val="1"/>
        </dgm:presLayoutVars>
      </dgm:prSet>
      <dgm:spPr/>
      <dgm:t>
        <a:bodyPr/>
        <a:lstStyle/>
        <a:p>
          <a:endParaRPr lang="de-DE"/>
        </a:p>
      </dgm:t>
    </dgm:pt>
  </dgm:ptLst>
  <dgm:cxnLst>
    <dgm:cxn modelId="{CA3D8E21-2190-4327-B4A2-8858BAD0EBDF}" type="presOf" srcId="{D29A2F9E-768E-47C1-B700-C9A7499588BE}" destId="{3ED8C21E-EB9F-4F7C-BB72-45FDC0082AFC}" srcOrd="0" destOrd="0" presId="urn:microsoft.com/office/officeart/2005/8/layout/lProcess2"/>
    <dgm:cxn modelId="{08E96145-17A0-41CD-AC77-9F326F71808B}" type="presOf" srcId="{5277F412-B8D8-4FE9-9A6A-33D67F93044C}" destId="{3595D23A-8076-4C03-A269-64B00C706E87}" srcOrd="0" destOrd="0" presId="urn:microsoft.com/office/officeart/2005/8/layout/lProcess2"/>
    <dgm:cxn modelId="{89FD936A-4F99-4DFF-84F9-CEFA1545CA3A}" srcId="{FFD97AA1-1619-41C1-BA62-833C84A5B12D}" destId="{94D6A20A-26FF-46BE-BA57-7E03C313EB94}" srcOrd="1" destOrd="0" parTransId="{1796C6F1-69D7-4E5F-B90D-FE5563F09CF5}" sibTransId="{1791C658-E132-4D18-AD80-9AD427F14E12}"/>
    <dgm:cxn modelId="{02A9B6E8-83DA-4301-8E09-C2789F73070D}" type="presOf" srcId="{CF237DBF-95B3-4B96-A51D-4AA309F0D23A}" destId="{3C3C1BCF-2C3A-431F-B301-EF4DB9402D75}" srcOrd="0" destOrd="0" presId="urn:microsoft.com/office/officeart/2005/8/layout/lProcess2"/>
    <dgm:cxn modelId="{5226C1C6-C8FD-4744-BFAD-3029BE6A12AB}" type="presOf" srcId="{36D61E27-88CF-433C-A88D-FFE80350F53C}" destId="{09FBC772-B0F3-4523-B99D-7AF9B1E05DC6}" srcOrd="0" destOrd="0" presId="urn:microsoft.com/office/officeart/2005/8/layout/lProcess2"/>
    <dgm:cxn modelId="{ACB3D790-E160-4B97-9634-1EE934E3AB23}" srcId="{FFD97AA1-1619-41C1-BA62-833C84A5B12D}" destId="{CF237DBF-95B3-4B96-A51D-4AA309F0D23A}" srcOrd="2" destOrd="0" parTransId="{0C00EC98-71EF-4936-A60C-64AB3E143BFB}" sibTransId="{C49A222A-334D-4718-959F-544F18D2ACDB}"/>
    <dgm:cxn modelId="{1226FCF0-4354-4B3B-9232-1802C01ECCDA}" type="presOf" srcId="{D4ECA787-123A-40A7-9711-7BE7CBBA7B3C}" destId="{B6007F58-289D-4671-8BD4-0BFE5D4BBF67}" srcOrd="1" destOrd="0" presId="urn:microsoft.com/office/officeart/2005/8/layout/lProcess2"/>
    <dgm:cxn modelId="{1DE84242-1CA9-4365-859F-16190AFE0325}" type="presOf" srcId="{94D6A20A-26FF-46BE-BA57-7E03C313EB94}" destId="{642BF4D6-7E3E-4049-BEAB-FFA366CE5A6B}" srcOrd="0" destOrd="0" presId="urn:microsoft.com/office/officeart/2005/8/layout/lProcess2"/>
    <dgm:cxn modelId="{5EAF89EA-203E-447C-81DB-243423B17FB7}" type="presOf" srcId="{FFD97AA1-1619-41C1-BA62-833C84A5B12D}" destId="{031A617A-C1B0-48D8-921E-99FD15930C7A}" srcOrd="0" destOrd="0" presId="urn:microsoft.com/office/officeart/2005/8/layout/lProcess2"/>
    <dgm:cxn modelId="{3D7C1BDC-44F1-4B7C-905E-F3006C71B3D8}" srcId="{2FC73773-68A8-47D5-A629-B2CC469F29AA}" destId="{D29A2F9E-768E-47C1-B700-C9A7499588BE}" srcOrd="0" destOrd="0" parTransId="{C2211B24-EE35-4AB4-8DC2-2913712A4374}" sibTransId="{85BF1404-7185-4164-81E2-83A5D4184768}"/>
    <dgm:cxn modelId="{3A932E06-B997-4328-B345-E9DB01672287}" type="presOf" srcId="{CF237DBF-95B3-4B96-A51D-4AA309F0D23A}" destId="{A0DE6186-E346-4628-AD84-DA5A6494EBD0}" srcOrd="1" destOrd="0" presId="urn:microsoft.com/office/officeart/2005/8/layout/lProcess2"/>
    <dgm:cxn modelId="{DFD190A9-01AF-403D-A2B5-69B9C67AD42B}" srcId="{FFD97AA1-1619-41C1-BA62-833C84A5B12D}" destId="{D4ECA787-123A-40A7-9711-7BE7CBBA7B3C}" srcOrd="3" destOrd="0" parTransId="{4BACEDCD-8566-451F-8811-D6FD94A01F5E}" sibTransId="{CE3C6405-87AD-4246-9409-030B31B296FA}"/>
    <dgm:cxn modelId="{9C011D71-4C94-4FEA-BE7E-690B442CC613}" type="presOf" srcId="{D4ECA787-123A-40A7-9711-7BE7CBBA7B3C}" destId="{15F90AD9-3E73-4D63-9AA3-09E6F3170A94}" srcOrd="0" destOrd="0" presId="urn:microsoft.com/office/officeart/2005/8/layout/lProcess2"/>
    <dgm:cxn modelId="{9DBC9013-3C24-47AD-9B30-6B45BB9BA75F}" srcId="{D4ECA787-123A-40A7-9711-7BE7CBBA7B3C}" destId="{D9323C68-6DA6-4149-A138-EE48652BC4B8}" srcOrd="0" destOrd="0" parTransId="{ECE29D5D-3D26-4986-B1AF-7ABB43D64C97}" sibTransId="{BA6ABAAC-1AA9-44F3-B63B-C4FC89E8A5BD}"/>
    <dgm:cxn modelId="{7AFEB340-9A98-47DD-B8F6-A765551814FD}" srcId="{CF237DBF-95B3-4B96-A51D-4AA309F0D23A}" destId="{5277F412-B8D8-4FE9-9A6A-33D67F93044C}" srcOrd="0" destOrd="0" parTransId="{B64041C1-8427-44F4-A7A1-47440C6CBBCA}" sibTransId="{ADCAA758-3983-4B4A-80DF-A0363D9466B5}"/>
    <dgm:cxn modelId="{1BBA3E58-B451-41BA-801F-0F447B0B8D9E}" type="presOf" srcId="{94D6A20A-26FF-46BE-BA57-7E03C313EB94}" destId="{C9ABC77E-9B04-44E0-BE41-5247727F23BB}" srcOrd="1" destOrd="0" presId="urn:microsoft.com/office/officeart/2005/8/layout/lProcess2"/>
    <dgm:cxn modelId="{736E016D-5E04-43B6-8D85-30F76596CBE2}" srcId="{FFD97AA1-1619-41C1-BA62-833C84A5B12D}" destId="{2FC73773-68A8-47D5-A629-B2CC469F29AA}" srcOrd="0" destOrd="0" parTransId="{47053E46-A4C8-4AD4-AAF1-7C7041ED5304}" sibTransId="{0C57998A-2195-4987-9D4E-033916495735}"/>
    <dgm:cxn modelId="{1CE18617-878B-4E5E-AEAE-EF8CFACDAFF3}" type="presOf" srcId="{2FC73773-68A8-47D5-A629-B2CC469F29AA}" destId="{F0E70D9B-3C6E-408A-A9CA-B3770B0EBE7B}" srcOrd="0" destOrd="0" presId="urn:microsoft.com/office/officeart/2005/8/layout/lProcess2"/>
    <dgm:cxn modelId="{B2C7ED24-8A5C-4E6A-BE97-CE313F4E6641}" type="presOf" srcId="{D9323C68-6DA6-4149-A138-EE48652BC4B8}" destId="{135ADB9D-7A85-4B50-AED2-D9D8C8C746A0}" srcOrd="0" destOrd="0" presId="urn:microsoft.com/office/officeart/2005/8/layout/lProcess2"/>
    <dgm:cxn modelId="{28BCEE0A-8A10-438A-BFFD-DE23735A595B}" srcId="{94D6A20A-26FF-46BE-BA57-7E03C313EB94}" destId="{36D61E27-88CF-433C-A88D-FFE80350F53C}" srcOrd="0" destOrd="0" parTransId="{291AC35B-B75A-498C-9895-E15525CA8D71}" sibTransId="{E8DB208C-9239-4143-A94E-AC7689061A00}"/>
    <dgm:cxn modelId="{0FAC1959-DEA3-4067-A986-AACE27FBAC1B}" type="presOf" srcId="{2FC73773-68A8-47D5-A629-B2CC469F29AA}" destId="{3B0C0996-F6D9-4F13-B607-C9B9E59FD954}" srcOrd="1" destOrd="0" presId="urn:microsoft.com/office/officeart/2005/8/layout/lProcess2"/>
    <dgm:cxn modelId="{3F89221D-3138-40F5-9599-02410F27F834}" type="presParOf" srcId="{031A617A-C1B0-48D8-921E-99FD15930C7A}" destId="{748C8475-BB23-46D0-8A13-D45D6E7B5D9A}" srcOrd="0" destOrd="0" presId="urn:microsoft.com/office/officeart/2005/8/layout/lProcess2"/>
    <dgm:cxn modelId="{68B295B6-7715-41D4-A0F3-68CF4C223239}" type="presParOf" srcId="{748C8475-BB23-46D0-8A13-D45D6E7B5D9A}" destId="{F0E70D9B-3C6E-408A-A9CA-B3770B0EBE7B}" srcOrd="0" destOrd="0" presId="urn:microsoft.com/office/officeart/2005/8/layout/lProcess2"/>
    <dgm:cxn modelId="{AADAC2C5-7414-4288-89E5-D662183AA79D}" type="presParOf" srcId="{748C8475-BB23-46D0-8A13-D45D6E7B5D9A}" destId="{3B0C0996-F6D9-4F13-B607-C9B9E59FD954}" srcOrd="1" destOrd="0" presId="urn:microsoft.com/office/officeart/2005/8/layout/lProcess2"/>
    <dgm:cxn modelId="{26D3C9DD-BD46-4634-B8C4-B92A6FEE4B2F}" type="presParOf" srcId="{748C8475-BB23-46D0-8A13-D45D6E7B5D9A}" destId="{7724C4AA-5FEF-44F2-97A8-66DB1AF05FEA}" srcOrd="2" destOrd="0" presId="urn:microsoft.com/office/officeart/2005/8/layout/lProcess2"/>
    <dgm:cxn modelId="{81432936-576B-471D-86C7-1C0759FA1481}" type="presParOf" srcId="{7724C4AA-5FEF-44F2-97A8-66DB1AF05FEA}" destId="{03EE93AE-02D7-4EBC-87BD-6ED6A8903671}" srcOrd="0" destOrd="0" presId="urn:microsoft.com/office/officeart/2005/8/layout/lProcess2"/>
    <dgm:cxn modelId="{5612545C-42A3-4384-992E-FE8BE5D050EF}" type="presParOf" srcId="{03EE93AE-02D7-4EBC-87BD-6ED6A8903671}" destId="{3ED8C21E-EB9F-4F7C-BB72-45FDC0082AFC}" srcOrd="0" destOrd="0" presId="urn:microsoft.com/office/officeart/2005/8/layout/lProcess2"/>
    <dgm:cxn modelId="{3A0CB95C-31E8-466B-8E7C-0068B08DFA32}" type="presParOf" srcId="{031A617A-C1B0-48D8-921E-99FD15930C7A}" destId="{646EDA4F-3632-4CF2-B4D5-0FE6D82C738C}" srcOrd="1" destOrd="0" presId="urn:microsoft.com/office/officeart/2005/8/layout/lProcess2"/>
    <dgm:cxn modelId="{ADE7EBC3-1673-41A7-B0D1-0C0B4A8E477D}" type="presParOf" srcId="{031A617A-C1B0-48D8-921E-99FD15930C7A}" destId="{485CB7FD-13D0-463F-883C-889566ACF302}" srcOrd="2" destOrd="0" presId="urn:microsoft.com/office/officeart/2005/8/layout/lProcess2"/>
    <dgm:cxn modelId="{A48C429D-5D30-4A83-B6C6-FA330B0D9BA1}" type="presParOf" srcId="{485CB7FD-13D0-463F-883C-889566ACF302}" destId="{642BF4D6-7E3E-4049-BEAB-FFA366CE5A6B}" srcOrd="0" destOrd="0" presId="urn:microsoft.com/office/officeart/2005/8/layout/lProcess2"/>
    <dgm:cxn modelId="{8F1A1A0E-FE5B-4BA8-9820-FE7C307DFD98}" type="presParOf" srcId="{485CB7FD-13D0-463F-883C-889566ACF302}" destId="{C9ABC77E-9B04-44E0-BE41-5247727F23BB}" srcOrd="1" destOrd="0" presId="urn:microsoft.com/office/officeart/2005/8/layout/lProcess2"/>
    <dgm:cxn modelId="{A8CCF7C9-6108-4D26-9E95-0A935FDA799C}" type="presParOf" srcId="{485CB7FD-13D0-463F-883C-889566ACF302}" destId="{984FC352-230F-40CF-9E5C-19ABE562C92A}" srcOrd="2" destOrd="0" presId="urn:microsoft.com/office/officeart/2005/8/layout/lProcess2"/>
    <dgm:cxn modelId="{0A79134F-CE67-454F-B62C-4DB4F61FC470}" type="presParOf" srcId="{984FC352-230F-40CF-9E5C-19ABE562C92A}" destId="{5EFAEF94-FA9D-49C2-B0C1-72F34D81EA4B}" srcOrd="0" destOrd="0" presId="urn:microsoft.com/office/officeart/2005/8/layout/lProcess2"/>
    <dgm:cxn modelId="{3F7F23C5-F5CD-4E9A-B394-55D98F6D260B}" type="presParOf" srcId="{5EFAEF94-FA9D-49C2-B0C1-72F34D81EA4B}" destId="{09FBC772-B0F3-4523-B99D-7AF9B1E05DC6}" srcOrd="0" destOrd="0" presId="urn:microsoft.com/office/officeart/2005/8/layout/lProcess2"/>
    <dgm:cxn modelId="{A5190B2A-13AA-42BA-9C9E-9B6E0DFCDBDC}" type="presParOf" srcId="{031A617A-C1B0-48D8-921E-99FD15930C7A}" destId="{B706140F-B3F7-422C-AC74-3153A5DAC202}" srcOrd="3" destOrd="0" presId="urn:microsoft.com/office/officeart/2005/8/layout/lProcess2"/>
    <dgm:cxn modelId="{24975950-558F-4D65-A199-E2BC0557C943}" type="presParOf" srcId="{031A617A-C1B0-48D8-921E-99FD15930C7A}" destId="{29382766-A490-45B6-99B7-FB61764DFD62}" srcOrd="4" destOrd="0" presId="urn:microsoft.com/office/officeart/2005/8/layout/lProcess2"/>
    <dgm:cxn modelId="{DF341375-E44F-49E1-B7A7-274B29503D87}" type="presParOf" srcId="{29382766-A490-45B6-99B7-FB61764DFD62}" destId="{3C3C1BCF-2C3A-431F-B301-EF4DB9402D75}" srcOrd="0" destOrd="0" presId="urn:microsoft.com/office/officeart/2005/8/layout/lProcess2"/>
    <dgm:cxn modelId="{9B294167-C96F-4CC7-B51D-F79E4D9A6625}" type="presParOf" srcId="{29382766-A490-45B6-99B7-FB61764DFD62}" destId="{A0DE6186-E346-4628-AD84-DA5A6494EBD0}" srcOrd="1" destOrd="0" presId="urn:microsoft.com/office/officeart/2005/8/layout/lProcess2"/>
    <dgm:cxn modelId="{9A92B5E2-0D91-4ECB-9542-951D892C1CF7}" type="presParOf" srcId="{29382766-A490-45B6-99B7-FB61764DFD62}" destId="{975F6458-2809-482D-87ED-DF22258CDBF4}" srcOrd="2" destOrd="0" presId="urn:microsoft.com/office/officeart/2005/8/layout/lProcess2"/>
    <dgm:cxn modelId="{22BEA5BC-4F10-4443-8C1F-59E1AE5ADBA2}" type="presParOf" srcId="{975F6458-2809-482D-87ED-DF22258CDBF4}" destId="{4BBC4AE7-3761-4ABC-AA8C-143EACF80A06}" srcOrd="0" destOrd="0" presId="urn:microsoft.com/office/officeart/2005/8/layout/lProcess2"/>
    <dgm:cxn modelId="{1A59E4C9-46A9-495C-B075-29B0E7F1DDA7}" type="presParOf" srcId="{4BBC4AE7-3761-4ABC-AA8C-143EACF80A06}" destId="{3595D23A-8076-4C03-A269-64B00C706E87}" srcOrd="0" destOrd="0" presId="urn:microsoft.com/office/officeart/2005/8/layout/lProcess2"/>
    <dgm:cxn modelId="{36C12C4A-EEAA-48DC-8B2F-9B5BBBBD758E}" type="presParOf" srcId="{031A617A-C1B0-48D8-921E-99FD15930C7A}" destId="{09C41490-9F36-41BC-BF38-FC0E7D0EF95A}" srcOrd="5" destOrd="0" presId="urn:microsoft.com/office/officeart/2005/8/layout/lProcess2"/>
    <dgm:cxn modelId="{393F9110-B580-4C66-B219-95DF9B4B4049}" type="presParOf" srcId="{031A617A-C1B0-48D8-921E-99FD15930C7A}" destId="{0066092D-3299-40BE-97AF-C043CCA4DCD4}" srcOrd="6" destOrd="0" presId="urn:microsoft.com/office/officeart/2005/8/layout/lProcess2"/>
    <dgm:cxn modelId="{17ED7996-DB37-4BA4-AB69-A4D70EDBEF2F}" type="presParOf" srcId="{0066092D-3299-40BE-97AF-C043CCA4DCD4}" destId="{15F90AD9-3E73-4D63-9AA3-09E6F3170A94}" srcOrd="0" destOrd="0" presId="urn:microsoft.com/office/officeart/2005/8/layout/lProcess2"/>
    <dgm:cxn modelId="{3B6E4A0A-6502-4E27-9C35-C6D188A73BD7}" type="presParOf" srcId="{0066092D-3299-40BE-97AF-C043CCA4DCD4}" destId="{B6007F58-289D-4671-8BD4-0BFE5D4BBF67}" srcOrd="1" destOrd="0" presId="urn:microsoft.com/office/officeart/2005/8/layout/lProcess2"/>
    <dgm:cxn modelId="{4E7BCD81-F2D9-4DFD-8910-7099A04ED825}" type="presParOf" srcId="{0066092D-3299-40BE-97AF-C043CCA4DCD4}" destId="{2A26190D-BAF0-44B5-9EB2-B3F37BD58787}" srcOrd="2" destOrd="0" presId="urn:microsoft.com/office/officeart/2005/8/layout/lProcess2"/>
    <dgm:cxn modelId="{1CAE147B-2B41-4252-9FDC-D17F43F27387}" type="presParOf" srcId="{2A26190D-BAF0-44B5-9EB2-B3F37BD58787}" destId="{E42ACD01-C6A9-4EC0-9D3A-A1CE17D7B3B2}" srcOrd="0" destOrd="0" presId="urn:microsoft.com/office/officeart/2005/8/layout/lProcess2"/>
    <dgm:cxn modelId="{C1217954-79C6-49BB-9993-98E5AD6D1749}" type="presParOf" srcId="{E42ACD01-C6A9-4EC0-9D3A-A1CE17D7B3B2}" destId="{135ADB9D-7A85-4B50-AED2-D9D8C8C746A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97AA1-1619-41C1-BA62-833C84A5B12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de-DE"/>
        </a:p>
      </dgm:t>
    </dgm:pt>
    <dgm:pt modelId="{2FC73773-68A8-47D5-A629-B2CC469F29AA}">
      <dgm:prSet phldrT="[Text]" custT="1"/>
      <dgm:spPr>
        <a:xfrm>
          <a:off x="0" y="0"/>
          <a:ext cx="1592435" cy="3287947"/>
        </a:xfrm>
        <a:prstGeom prst="roundRect">
          <a:avLst>
            <a:gd name="adj" fmla="val 10000"/>
          </a:avLst>
        </a:prstGeom>
        <a:blipFill>
          <a:blip xmlns:r="http://schemas.openxmlformats.org/officeDocument/2006/relationships" r:embed="rId1"/>
          <a:stretch>
            <a:fillRect/>
          </a:stretch>
        </a:blipFill>
        <a:ln w="12700">
          <a:solidFill>
            <a:srgbClr val="363636"/>
          </a:solidFill>
        </a:ln>
        <a:effectLst/>
      </dgm:spPr>
      <dgm:t>
        <a:bodyPr/>
        <a:lstStyle/>
        <a:p>
          <a:r>
            <a:rPr lang="de-DE">
              <a:noFill/>
            </a:rPr>
            <a:t> </a:t>
          </a:r>
        </a:p>
      </dgm:t>
    </dgm:pt>
    <dgm:pt modelId="{47053E46-A4C8-4AD4-AAF1-7C7041ED5304}" type="parTrans" cxnId="{736E016D-5E04-43B6-8D85-30F76596CBE2}">
      <dgm:prSet/>
      <dgm:spPr/>
      <dgm:t>
        <a:bodyPr/>
        <a:lstStyle/>
        <a:p>
          <a:endParaRPr lang="de-DE" sz="1600">
            <a:latin typeface="+mn-lt"/>
          </a:endParaRPr>
        </a:p>
      </dgm:t>
    </dgm:pt>
    <dgm:pt modelId="{0C57998A-2195-4987-9D4E-033916495735}" type="sibTrans" cxnId="{736E016D-5E04-43B6-8D85-30F76596CBE2}">
      <dgm:prSet/>
      <dgm:spPr/>
      <dgm:t>
        <a:bodyPr/>
        <a:lstStyle/>
        <a:p>
          <a:endParaRPr lang="de-DE" sz="1600">
            <a:latin typeface="+mn-lt"/>
          </a:endParaRPr>
        </a:p>
      </dgm:t>
    </dgm:pt>
    <dgm:pt modelId="{D29A2F9E-768E-47C1-B700-C9A7499588BE}">
      <dgm:prSet phldrT="[Text]" custT="1"/>
      <dgm:spPr>
        <a:xfrm>
          <a:off x="159524"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p>
      </dgm:t>
    </dgm:pt>
    <dgm:pt modelId="{C2211B24-EE35-4AB4-8DC2-2913712A4374}" type="parTrans" cxnId="{3D7C1BDC-44F1-4B7C-905E-F3006C71B3D8}">
      <dgm:prSet/>
      <dgm:spPr/>
      <dgm:t>
        <a:bodyPr/>
        <a:lstStyle/>
        <a:p>
          <a:endParaRPr lang="de-DE" sz="1600">
            <a:latin typeface="+mn-lt"/>
          </a:endParaRPr>
        </a:p>
      </dgm:t>
    </dgm:pt>
    <dgm:pt modelId="{85BF1404-7185-4164-81E2-83A5D4184768}" type="sibTrans" cxnId="{3D7C1BDC-44F1-4B7C-905E-F3006C71B3D8}">
      <dgm:prSet/>
      <dgm:spPr/>
      <dgm:t>
        <a:bodyPr/>
        <a:lstStyle/>
        <a:p>
          <a:endParaRPr lang="de-DE" sz="1600">
            <a:latin typeface="+mn-lt"/>
          </a:endParaRPr>
        </a:p>
      </dgm:t>
    </dgm:pt>
    <dgm:pt modelId="{94D6A20A-26FF-46BE-BA57-7E03C313EB94}">
      <dgm:prSet phldrT="[Text]" custT="1"/>
      <dgm:spPr>
        <a:xfrm>
          <a:off x="1901017" y="0"/>
          <a:ext cx="1592435" cy="3287947"/>
        </a:xfrm>
        <a:prstGeom prst="roundRect">
          <a:avLst>
            <a:gd name="adj" fmla="val 10000"/>
          </a:avLst>
        </a:prstGeom>
        <a:blipFill>
          <a:blip xmlns:r="http://schemas.openxmlformats.org/officeDocument/2006/relationships" r:embed="rId2"/>
          <a:stretch>
            <a:fillRect/>
          </a:stretch>
        </a:blipFill>
        <a:ln w="12700">
          <a:solidFill>
            <a:srgbClr val="363636"/>
          </a:solidFill>
        </a:ln>
        <a:effectLst/>
      </dgm:spPr>
      <dgm:t>
        <a:bodyPr/>
        <a:lstStyle/>
        <a:p>
          <a:r>
            <a:rPr lang="de-DE">
              <a:noFill/>
            </a:rPr>
            <a:t> </a:t>
          </a:r>
        </a:p>
      </dgm:t>
    </dgm:pt>
    <dgm:pt modelId="{1796C6F1-69D7-4E5F-B90D-FE5563F09CF5}" type="parTrans" cxnId="{89FD936A-4F99-4DFF-84F9-CEFA1545CA3A}">
      <dgm:prSet/>
      <dgm:spPr/>
      <dgm:t>
        <a:bodyPr/>
        <a:lstStyle/>
        <a:p>
          <a:endParaRPr lang="de-DE" sz="1600">
            <a:latin typeface="+mn-lt"/>
          </a:endParaRPr>
        </a:p>
      </dgm:t>
    </dgm:pt>
    <dgm:pt modelId="{1791C658-E132-4D18-AD80-9AD427F14E12}" type="sibTrans" cxnId="{89FD936A-4F99-4DFF-84F9-CEFA1545CA3A}">
      <dgm:prSet/>
      <dgm:spPr/>
      <dgm:t>
        <a:bodyPr/>
        <a:lstStyle/>
        <a:p>
          <a:endParaRPr lang="de-DE" sz="1600">
            <a:latin typeface="+mn-lt"/>
          </a:endParaRPr>
        </a:p>
      </dgm:t>
    </dgm:pt>
    <dgm:pt modelId="{36D61E27-88CF-433C-A88D-FFE80350F53C}">
      <dgm:prSet phldrT="[Text]" custT="1"/>
      <dgm:spPr>
        <a:xfrm>
          <a:off x="2060260" y="1138133"/>
          <a:ext cx="1273948" cy="1833667"/>
        </a:xfrm>
        <a:prstGeom prst="roundRect">
          <a:avLst>
            <a:gd name="adj" fmla="val 10000"/>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0,9</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p>
      </dgm:t>
    </dgm:pt>
    <dgm:pt modelId="{291AC35B-B75A-498C-9895-E15525CA8D71}" type="parTrans" cxnId="{28BCEE0A-8A10-438A-BFFD-DE23735A595B}">
      <dgm:prSet/>
      <dgm:spPr/>
      <dgm:t>
        <a:bodyPr/>
        <a:lstStyle/>
        <a:p>
          <a:endParaRPr lang="de-DE" sz="1600">
            <a:latin typeface="+mn-lt"/>
          </a:endParaRPr>
        </a:p>
      </dgm:t>
    </dgm:pt>
    <dgm:pt modelId="{E8DB208C-9239-4143-A94E-AC7689061A00}" type="sibTrans" cxnId="{28BCEE0A-8A10-438A-BFFD-DE23735A595B}">
      <dgm:prSet/>
      <dgm:spPr/>
      <dgm:t>
        <a:bodyPr/>
        <a:lstStyle/>
        <a:p>
          <a:endParaRPr lang="de-DE" sz="1600">
            <a:latin typeface="+mn-lt"/>
          </a:endParaRPr>
        </a:p>
      </dgm:t>
    </dgm:pt>
    <dgm:pt modelId="{CF237DBF-95B3-4B96-A51D-4AA309F0D23A}">
      <dgm:prSet phldrT="[Text]" custT="1"/>
      <dgm:spPr>
        <a:xfrm>
          <a:off x="3801753" y="0"/>
          <a:ext cx="1592435" cy="3287947"/>
        </a:xfrm>
        <a:prstGeom prst="roundRect">
          <a:avLst>
            <a:gd name="adj" fmla="val 10000"/>
          </a:avLst>
        </a:prstGeom>
        <a:blipFill>
          <a:blip xmlns:r="http://schemas.openxmlformats.org/officeDocument/2006/relationships" r:embed="rId4"/>
          <a:stretch>
            <a:fillRect/>
          </a:stretch>
        </a:blipFill>
        <a:ln w="12700">
          <a:solidFill>
            <a:srgbClr val="363636"/>
          </a:solidFill>
        </a:ln>
        <a:effectLst/>
      </dgm:spPr>
      <dgm:t>
        <a:bodyPr/>
        <a:lstStyle/>
        <a:p>
          <a:r>
            <a:rPr lang="de-DE">
              <a:noFill/>
            </a:rPr>
            <a:t> </a:t>
          </a:r>
        </a:p>
      </dgm:t>
    </dgm:pt>
    <dgm:pt modelId="{0C00EC98-71EF-4936-A60C-64AB3E143BFB}" type="parTrans" cxnId="{ACB3D790-E160-4B97-9634-1EE934E3AB23}">
      <dgm:prSet/>
      <dgm:spPr/>
      <dgm:t>
        <a:bodyPr/>
        <a:lstStyle/>
        <a:p>
          <a:endParaRPr lang="de-DE" sz="1600">
            <a:latin typeface="+mn-lt"/>
          </a:endParaRPr>
        </a:p>
      </dgm:t>
    </dgm:pt>
    <dgm:pt modelId="{C49A222A-334D-4718-959F-544F18D2ACDB}" type="sibTrans" cxnId="{ACB3D790-E160-4B97-9634-1EE934E3AB23}">
      <dgm:prSet/>
      <dgm:spPr/>
      <dgm:t>
        <a:bodyPr/>
        <a:lstStyle/>
        <a:p>
          <a:endParaRPr lang="de-DE" sz="1600">
            <a:latin typeface="+mn-lt"/>
          </a:endParaRPr>
        </a:p>
      </dgm:t>
    </dgm:pt>
    <dgm:pt modelId="{5277F412-B8D8-4FE9-9A6A-33D67F93044C}">
      <dgm:prSet phldrT="[Text]" custT="1"/>
      <dgm:spPr>
        <a:xfrm>
          <a:off x="3960996"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p>
      </dgm:t>
    </dgm:pt>
    <dgm:pt modelId="{B64041C1-8427-44F4-A7A1-47440C6CBBCA}" type="parTrans" cxnId="{7AFEB340-9A98-47DD-B8F6-A765551814FD}">
      <dgm:prSet/>
      <dgm:spPr/>
      <dgm:t>
        <a:bodyPr/>
        <a:lstStyle/>
        <a:p>
          <a:endParaRPr lang="de-DE" sz="1600">
            <a:latin typeface="+mn-lt"/>
          </a:endParaRPr>
        </a:p>
      </dgm:t>
    </dgm:pt>
    <dgm:pt modelId="{ADCAA758-3983-4B4A-80DF-A0363D9466B5}" type="sibTrans" cxnId="{7AFEB340-9A98-47DD-B8F6-A765551814FD}">
      <dgm:prSet/>
      <dgm:spPr/>
      <dgm:t>
        <a:bodyPr/>
        <a:lstStyle/>
        <a:p>
          <a:endParaRPr lang="de-DE" sz="1600">
            <a:latin typeface="+mn-lt"/>
          </a:endParaRPr>
        </a:p>
      </dgm:t>
    </dgm:pt>
    <dgm:pt modelId="{D4ECA787-123A-40A7-9711-7BE7CBBA7B3C}">
      <dgm:prSet phldrT="[Text]" custT="1"/>
      <dgm:spPr>
        <a:xfrm>
          <a:off x="5702770" y="0"/>
          <a:ext cx="1592435" cy="3287947"/>
        </a:xfrm>
        <a:prstGeom prst="roundRect">
          <a:avLst>
            <a:gd name="adj" fmla="val 10000"/>
          </a:avLst>
        </a:prstGeom>
        <a:blipFill>
          <a:blip xmlns:r="http://schemas.openxmlformats.org/officeDocument/2006/relationships" r:embed="rId5"/>
          <a:stretch>
            <a:fillRect/>
          </a:stretch>
        </a:blipFill>
        <a:ln w="12700">
          <a:solidFill>
            <a:srgbClr val="363636"/>
          </a:solidFill>
        </a:ln>
        <a:effectLst/>
      </dgm:spPr>
      <dgm:t>
        <a:bodyPr/>
        <a:lstStyle/>
        <a:p>
          <a:r>
            <a:rPr lang="de-DE">
              <a:noFill/>
            </a:rPr>
            <a:t> </a:t>
          </a:r>
        </a:p>
      </dgm:t>
    </dgm:pt>
    <dgm:pt modelId="{4BACEDCD-8566-451F-8811-D6FD94A01F5E}" type="parTrans" cxnId="{DFD190A9-01AF-403D-A2B5-69B9C67AD42B}">
      <dgm:prSet/>
      <dgm:spPr/>
      <dgm:t>
        <a:bodyPr/>
        <a:lstStyle/>
        <a:p>
          <a:endParaRPr lang="de-DE" sz="1600">
            <a:latin typeface="+mn-lt"/>
          </a:endParaRPr>
        </a:p>
      </dgm:t>
    </dgm:pt>
    <dgm:pt modelId="{CE3C6405-87AD-4246-9409-030B31B296FA}" type="sibTrans" cxnId="{DFD190A9-01AF-403D-A2B5-69B9C67AD42B}">
      <dgm:prSet/>
      <dgm:spPr/>
      <dgm:t>
        <a:bodyPr/>
        <a:lstStyle/>
        <a:p>
          <a:endParaRPr lang="de-DE" sz="1600">
            <a:latin typeface="+mn-lt"/>
          </a:endParaRPr>
        </a:p>
      </dgm:t>
    </dgm:pt>
    <dgm:pt modelId="{D9323C68-6DA6-4149-A138-EE48652BC4B8}">
      <dgm:prSet phldrT="[Text]" custT="1"/>
      <dgm:spPr>
        <a:xfrm>
          <a:off x="5861733"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1,0</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0,6</a:t>
          </a:r>
        </a:p>
      </dgm:t>
    </dgm:pt>
    <dgm:pt modelId="{ECE29D5D-3D26-4986-B1AF-7ABB43D64C97}" type="parTrans" cxnId="{9DBC9013-3C24-47AD-9B30-6B45BB9BA75F}">
      <dgm:prSet/>
      <dgm:spPr/>
      <dgm:t>
        <a:bodyPr/>
        <a:lstStyle/>
        <a:p>
          <a:endParaRPr lang="de-DE" sz="1600">
            <a:latin typeface="+mn-lt"/>
          </a:endParaRPr>
        </a:p>
      </dgm:t>
    </dgm:pt>
    <dgm:pt modelId="{BA6ABAAC-1AA9-44F3-B63B-C4FC89E8A5BD}" type="sibTrans" cxnId="{9DBC9013-3C24-47AD-9B30-6B45BB9BA75F}">
      <dgm:prSet/>
      <dgm:spPr/>
      <dgm:t>
        <a:bodyPr/>
        <a:lstStyle/>
        <a:p>
          <a:endParaRPr lang="de-DE" sz="1600">
            <a:latin typeface="+mn-lt"/>
          </a:endParaRPr>
        </a:p>
      </dgm:t>
    </dgm:pt>
    <dgm:pt modelId="{031A617A-C1B0-48D8-921E-99FD15930C7A}" type="pres">
      <dgm:prSet presAssocID="{FFD97AA1-1619-41C1-BA62-833C84A5B12D}" presName="theList" presStyleCnt="0">
        <dgm:presLayoutVars>
          <dgm:dir/>
          <dgm:animLvl val="lvl"/>
          <dgm:resizeHandles val="exact"/>
        </dgm:presLayoutVars>
      </dgm:prSet>
      <dgm:spPr/>
    </dgm:pt>
    <dgm:pt modelId="{748C8475-BB23-46D0-8A13-D45D6E7B5D9A}" type="pres">
      <dgm:prSet presAssocID="{2FC73773-68A8-47D5-A629-B2CC469F29AA}" presName="compNode" presStyleCnt="0"/>
      <dgm:spPr/>
    </dgm:pt>
    <dgm:pt modelId="{F0E70D9B-3C6E-408A-A9CA-B3770B0EBE7B}" type="pres">
      <dgm:prSet presAssocID="{2FC73773-68A8-47D5-A629-B2CC469F29AA}" presName="aNode" presStyleLbl="bgShp" presStyleIdx="0" presStyleCnt="4" custScaleX="38739" custLinFactNeighborX="-320"/>
      <dgm:spPr/>
    </dgm:pt>
    <dgm:pt modelId="{3B0C0996-F6D9-4F13-B607-C9B9E59FD954}" type="pres">
      <dgm:prSet presAssocID="{2FC73773-68A8-47D5-A629-B2CC469F29AA}" presName="textNode" presStyleLbl="bgShp" presStyleIdx="0" presStyleCnt="4"/>
      <dgm:spPr/>
    </dgm:pt>
    <dgm:pt modelId="{7724C4AA-5FEF-44F2-97A8-66DB1AF05FEA}" type="pres">
      <dgm:prSet presAssocID="{2FC73773-68A8-47D5-A629-B2CC469F29AA}" presName="compChildNode" presStyleCnt="0"/>
      <dgm:spPr/>
    </dgm:pt>
    <dgm:pt modelId="{03EE93AE-02D7-4EBC-87BD-6ED6A8903671}" type="pres">
      <dgm:prSet presAssocID="{2FC73773-68A8-47D5-A629-B2CC469F29AA}" presName="theInnerList" presStyleCnt="0"/>
      <dgm:spPr/>
    </dgm:pt>
    <dgm:pt modelId="{3ED8C21E-EB9F-4F7C-BB72-45FDC0082AFC}" type="pres">
      <dgm:prSet presAssocID="{D29A2F9E-768E-47C1-B700-C9A7499588BE}" presName="childNode" presStyleLbl="node1" presStyleIdx="0" presStyleCnt="4" custScaleX="38739" custScaleY="90830" custLinFactNeighborX="624" custLinFactNeighborY="-3815">
        <dgm:presLayoutVars>
          <dgm:bulletEnabled val="1"/>
        </dgm:presLayoutVars>
      </dgm:prSet>
      <dgm:spPr/>
    </dgm:pt>
    <dgm:pt modelId="{646EDA4F-3632-4CF2-B4D5-0FE6D82C738C}" type="pres">
      <dgm:prSet presAssocID="{2FC73773-68A8-47D5-A629-B2CC469F29AA}" presName="aSpace" presStyleCnt="0"/>
      <dgm:spPr/>
    </dgm:pt>
    <dgm:pt modelId="{485CB7FD-13D0-463F-883C-889566ACF302}" type="pres">
      <dgm:prSet presAssocID="{94D6A20A-26FF-46BE-BA57-7E03C313EB94}" presName="compNode" presStyleCnt="0"/>
      <dgm:spPr/>
    </dgm:pt>
    <dgm:pt modelId="{642BF4D6-7E3E-4049-BEAB-FFA366CE5A6B}" type="pres">
      <dgm:prSet presAssocID="{94D6A20A-26FF-46BE-BA57-7E03C313EB94}" presName="aNode" presStyleLbl="bgShp" presStyleIdx="1" presStyleCnt="4" custScaleX="38739"/>
      <dgm:spPr/>
    </dgm:pt>
    <dgm:pt modelId="{C9ABC77E-9B04-44E0-BE41-5247727F23BB}" type="pres">
      <dgm:prSet presAssocID="{94D6A20A-26FF-46BE-BA57-7E03C313EB94}" presName="textNode" presStyleLbl="bgShp" presStyleIdx="1" presStyleCnt="4"/>
      <dgm:spPr/>
    </dgm:pt>
    <dgm:pt modelId="{984FC352-230F-40CF-9E5C-19ABE562C92A}" type="pres">
      <dgm:prSet presAssocID="{94D6A20A-26FF-46BE-BA57-7E03C313EB94}" presName="compChildNode" presStyleCnt="0"/>
      <dgm:spPr/>
    </dgm:pt>
    <dgm:pt modelId="{5EFAEF94-FA9D-49C2-B0C1-72F34D81EA4B}" type="pres">
      <dgm:prSet presAssocID="{94D6A20A-26FF-46BE-BA57-7E03C313EB94}" presName="theInnerList" presStyleCnt="0"/>
      <dgm:spPr/>
    </dgm:pt>
    <dgm:pt modelId="{09FBC772-B0F3-4523-B99D-7AF9B1E05DC6}" type="pres">
      <dgm:prSet presAssocID="{36D61E27-88CF-433C-A88D-FFE80350F53C}" presName="childNode" presStyleLbl="node1" presStyleIdx="1" presStyleCnt="4" custScaleX="38739" custScaleY="90830" custLinFactNeighborX="624" custLinFactNeighborY="-3815">
        <dgm:presLayoutVars>
          <dgm:bulletEnabled val="1"/>
        </dgm:presLayoutVars>
      </dgm:prSet>
      <dgm:spPr/>
    </dgm:pt>
    <dgm:pt modelId="{B706140F-B3F7-422C-AC74-3153A5DAC202}" type="pres">
      <dgm:prSet presAssocID="{94D6A20A-26FF-46BE-BA57-7E03C313EB94}" presName="aSpace" presStyleCnt="0"/>
      <dgm:spPr/>
    </dgm:pt>
    <dgm:pt modelId="{29382766-A490-45B6-99B7-FB61764DFD62}" type="pres">
      <dgm:prSet presAssocID="{CF237DBF-95B3-4B96-A51D-4AA309F0D23A}" presName="compNode" presStyleCnt="0"/>
      <dgm:spPr/>
    </dgm:pt>
    <dgm:pt modelId="{3C3C1BCF-2C3A-431F-B301-EF4DB9402D75}" type="pres">
      <dgm:prSet presAssocID="{CF237DBF-95B3-4B96-A51D-4AA309F0D23A}" presName="aNode" presStyleLbl="bgShp" presStyleIdx="2" presStyleCnt="4" custScaleX="38739"/>
      <dgm:spPr/>
    </dgm:pt>
    <dgm:pt modelId="{A0DE6186-E346-4628-AD84-DA5A6494EBD0}" type="pres">
      <dgm:prSet presAssocID="{CF237DBF-95B3-4B96-A51D-4AA309F0D23A}" presName="textNode" presStyleLbl="bgShp" presStyleIdx="2" presStyleCnt="4"/>
      <dgm:spPr/>
    </dgm:pt>
    <dgm:pt modelId="{975F6458-2809-482D-87ED-DF22258CDBF4}" type="pres">
      <dgm:prSet presAssocID="{CF237DBF-95B3-4B96-A51D-4AA309F0D23A}" presName="compChildNode" presStyleCnt="0"/>
      <dgm:spPr/>
    </dgm:pt>
    <dgm:pt modelId="{4BBC4AE7-3761-4ABC-AA8C-143EACF80A06}" type="pres">
      <dgm:prSet presAssocID="{CF237DBF-95B3-4B96-A51D-4AA309F0D23A}" presName="theInnerList" presStyleCnt="0"/>
      <dgm:spPr/>
    </dgm:pt>
    <dgm:pt modelId="{3595D23A-8076-4C03-A269-64B00C706E87}" type="pres">
      <dgm:prSet presAssocID="{5277F412-B8D8-4FE9-9A6A-33D67F93044C}" presName="childNode" presStyleLbl="node1" presStyleIdx="2" presStyleCnt="4" custScaleX="38739" custScaleY="90830" custLinFactNeighborX="624" custLinFactNeighborY="-3815">
        <dgm:presLayoutVars>
          <dgm:bulletEnabled val="1"/>
        </dgm:presLayoutVars>
      </dgm:prSet>
      <dgm:spPr/>
    </dgm:pt>
    <dgm:pt modelId="{09C41490-9F36-41BC-BF38-FC0E7D0EF95A}" type="pres">
      <dgm:prSet presAssocID="{CF237DBF-95B3-4B96-A51D-4AA309F0D23A}" presName="aSpace" presStyleCnt="0"/>
      <dgm:spPr/>
    </dgm:pt>
    <dgm:pt modelId="{0066092D-3299-40BE-97AF-C043CCA4DCD4}" type="pres">
      <dgm:prSet presAssocID="{D4ECA787-123A-40A7-9711-7BE7CBBA7B3C}" presName="compNode" presStyleCnt="0"/>
      <dgm:spPr/>
    </dgm:pt>
    <dgm:pt modelId="{15F90AD9-3E73-4D63-9AA3-09E6F3170A94}" type="pres">
      <dgm:prSet presAssocID="{D4ECA787-123A-40A7-9711-7BE7CBBA7B3C}" presName="aNode" presStyleLbl="bgShp" presStyleIdx="3" presStyleCnt="4" custScaleX="38739" custLinFactNeighborX="821"/>
      <dgm:spPr/>
    </dgm:pt>
    <dgm:pt modelId="{B6007F58-289D-4671-8BD4-0BFE5D4BBF67}" type="pres">
      <dgm:prSet presAssocID="{D4ECA787-123A-40A7-9711-7BE7CBBA7B3C}" presName="textNode" presStyleLbl="bgShp" presStyleIdx="3" presStyleCnt="4"/>
      <dgm:spPr/>
    </dgm:pt>
    <dgm:pt modelId="{2A26190D-BAF0-44B5-9EB2-B3F37BD58787}" type="pres">
      <dgm:prSet presAssocID="{D4ECA787-123A-40A7-9711-7BE7CBBA7B3C}" presName="compChildNode" presStyleCnt="0"/>
      <dgm:spPr/>
    </dgm:pt>
    <dgm:pt modelId="{E42ACD01-C6A9-4EC0-9D3A-A1CE17D7B3B2}" type="pres">
      <dgm:prSet presAssocID="{D4ECA787-123A-40A7-9711-7BE7CBBA7B3C}" presName="theInnerList" presStyleCnt="0"/>
      <dgm:spPr/>
    </dgm:pt>
    <dgm:pt modelId="{135ADB9D-7A85-4B50-AED2-D9D8C8C746A0}" type="pres">
      <dgm:prSet presAssocID="{D9323C68-6DA6-4149-A138-EE48652BC4B8}" presName="childNode" presStyleLbl="node1" presStyleIdx="3" presStyleCnt="4" custScaleX="38739" custScaleY="90830" custLinFactNeighborX="624" custLinFactNeighborY="-3815">
        <dgm:presLayoutVars>
          <dgm:bulletEnabled val="1"/>
        </dgm:presLayoutVars>
      </dgm:prSet>
      <dgm:spPr/>
    </dgm:pt>
  </dgm:ptLst>
  <dgm:cxnLst>
    <dgm:cxn modelId="{3A932E06-B997-4328-B345-E9DB01672287}" type="presOf" srcId="{CF237DBF-95B3-4B96-A51D-4AA309F0D23A}" destId="{A0DE6186-E346-4628-AD84-DA5A6494EBD0}" srcOrd="1" destOrd="0" presId="urn:microsoft.com/office/officeart/2005/8/layout/lProcess2"/>
    <dgm:cxn modelId="{28BCEE0A-8A10-438A-BFFD-DE23735A595B}" srcId="{94D6A20A-26FF-46BE-BA57-7E03C313EB94}" destId="{36D61E27-88CF-433C-A88D-FFE80350F53C}" srcOrd="0" destOrd="0" parTransId="{291AC35B-B75A-498C-9895-E15525CA8D71}" sibTransId="{E8DB208C-9239-4143-A94E-AC7689061A00}"/>
    <dgm:cxn modelId="{9DBC9013-3C24-47AD-9B30-6B45BB9BA75F}" srcId="{D4ECA787-123A-40A7-9711-7BE7CBBA7B3C}" destId="{D9323C68-6DA6-4149-A138-EE48652BC4B8}" srcOrd="0" destOrd="0" parTransId="{ECE29D5D-3D26-4986-B1AF-7ABB43D64C97}" sibTransId="{BA6ABAAC-1AA9-44F3-B63B-C4FC89E8A5BD}"/>
    <dgm:cxn modelId="{1CE18617-878B-4E5E-AEAE-EF8CFACDAFF3}" type="presOf" srcId="{2FC73773-68A8-47D5-A629-B2CC469F29AA}" destId="{F0E70D9B-3C6E-408A-A9CA-B3770B0EBE7B}" srcOrd="0" destOrd="0" presId="urn:microsoft.com/office/officeart/2005/8/layout/lProcess2"/>
    <dgm:cxn modelId="{CA3D8E21-2190-4327-B4A2-8858BAD0EBDF}" type="presOf" srcId="{D29A2F9E-768E-47C1-B700-C9A7499588BE}" destId="{3ED8C21E-EB9F-4F7C-BB72-45FDC0082AFC}" srcOrd="0" destOrd="0" presId="urn:microsoft.com/office/officeart/2005/8/layout/lProcess2"/>
    <dgm:cxn modelId="{B2C7ED24-8A5C-4E6A-BE97-CE313F4E6641}" type="presOf" srcId="{D9323C68-6DA6-4149-A138-EE48652BC4B8}" destId="{135ADB9D-7A85-4B50-AED2-D9D8C8C746A0}" srcOrd="0" destOrd="0" presId="urn:microsoft.com/office/officeart/2005/8/layout/lProcess2"/>
    <dgm:cxn modelId="{7AFEB340-9A98-47DD-B8F6-A765551814FD}" srcId="{CF237DBF-95B3-4B96-A51D-4AA309F0D23A}" destId="{5277F412-B8D8-4FE9-9A6A-33D67F93044C}" srcOrd="0" destOrd="0" parTransId="{B64041C1-8427-44F4-A7A1-47440C6CBBCA}" sibTransId="{ADCAA758-3983-4B4A-80DF-A0363D9466B5}"/>
    <dgm:cxn modelId="{1DE84242-1CA9-4365-859F-16190AFE0325}" type="presOf" srcId="{94D6A20A-26FF-46BE-BA57-7E03C313EB94}" destId="{642BF4D6-7E3E-4049-BEAB-FFA366CE5A6B}" srcOrd="0" destOrd="0" presId="urn:microsoft.com/office/officeart/2005/8/layout/lProcess2"/>
    <dgm:cxn modelId="{08E96145-17A0-41CD-AC77-9F326F71808B}" type="presOf" srcId="{5277F412-B8D8-4FE9-9A6A-33D67F93044C}" destId="{3595D23A-8076-4C03-A269-64B00C706E87}" srcOrd="0" destOrd="0" presId="urn:microsoft.com/office/officeart/2005/8/layout/lProcess2"/>
    <dgm:cxn modelId="{89FD936A-4F99-4DFF-84F9-CEFA1545CA3A}" srcId="{FFD97AA1-1619-41C1-BA62-833C84A5B12D}" destId="{94D6A20A-26FF-46BE-BA57-7E03C313EB94}" srcOrd="1" destOrd="0" parTransId="{1796C6F1-69D7-4E5F-B90D-FE5563F09CF5}" sibTransId="{1791C658-E132-4D18-AD80-9AD427F14E12}"/>
    <dgm:cxn modelId="{736E016D-5E04-43B6-8D85-30F76596CBE2}" srcId="{FFD97AA1-1619-41C1-BA62-833C84A5B12D}" destId="{2FC73773-68A8-47D5-A629-B2CC469F29AA}" srcOrd="0" destOrd="0" parTransId="{47053E46-A4C8-4AD4-AAF1-7C7041ED5304}" sibTransId="{0C57998A-2195-4987-9D4E-033916495735}"/>
    <dgm:cxn modelId="{9C011D71-4C94-4FEA-BE7E-690B442CC613}" type="presOf" srcId="{D4ECA787-123A-40A7-9711-7BE7CBBA7B3C}" destId="{15F90AD9-3E73-4D63-9AA3-09E6F3170A94}" srcOrd="0" destOrd="0" presId="urn:microsoft.com/office/officeart/2005/8/layout/lProcess2"/>
    <dgm:cxn modelId="{1BBA3E58-B451-41BA-801F-0F447B0B8D9E}" type="presOf" srcId="{94D6A20A-26FF-46BE-BA57-7E03C313EB94}" destId="{C9ABC77E-9B04-44E0-BE41-5247727F23BB}" srcOrd="1" destOrd="0" presId="urn:microsoft.com/office/officeart/2005/8/layout/lProcess2"/>
    <dgm:cxn modelId="{0FAC1959-DEA3-4067-A986-AACE27FBAC1B}" type="presOf" srcId="{2FC73773-68A8-47D5-A629-B2CC469F29AA}" destId="{3B0C0996-F6D9-4F13-B607-C9B9E59FD954}" srcOrd="1" destOrd="0" presId="urn:microsoft.com/office/officeart/2005/8/layout/lProcess2"/>
    <dgm:cxn modelId="{ACB3D790-E160-4B97-9634-1EE934E3AB23}" srcId="{FFD97AA1-1619-41C1-BA62-833C84A5B12D}" destId="{CF237DBF-95B3-4B96-A51D-4AA309F0D23A}" srcOrd="2" destOrd="0" parTransId="{0C00EC98-71EF-4936-A60C-64AB3E143BFB}" sibTransId="{C49A222A-334D-4718-959F-544F18D2ACDB}"/>
    <dgm:cxn modelId="{DFD190A9-01AF-403D-A2B5-69B9C67AD42B}" srcId="{FFD97AA1-1619-41C1-BA62-833C84A5B12D}" destId="{D4ECA787-123A-40A7-9711-7BE7CBBA7B3C}" srcOrd="3" destOrd="0" parTransId="{4BACEDCD-8566-451F-8811-D6FD94A01F5E}" sibTransId="{CE3C6405-87AD-4246-9409-030B31B296FA}"/>
    <dgm:cxn modelId="{5226C1C6-C8FD-4744-BFAD-3029BE6A12AB}" type="presOf" srcId="{36D61E27-88CF-433C-A88D-FFE80350F53C}" destId="{09FBC772-B0F3-4523-B99D-7AF9B1E05DC6}" srcOrd="0" destOrd="0" presId="urn:microsoft.com/office/officeart/2005/8/layout/lProcess2"/>
    <dgm:cxn modelId="{3D7C1BDC-44F1-4B7C-905E-F3006C71B3D8}" srcId="{2FC73773-68A8-47D5-A629-B2CC469F29AA}" destId="{D29A2F9E-768E-47C1-B700-C9A7499588BE}" srcOrd="0" destOrd="0" parTransId="{C2211B24-EE35-4AB4-8DC2-2913712A4374}" sibTransId="{85BF1404-7185-4164-81E2-83A5D4184768}"/>
    <dgm:cxn modelId="{02A9B6E8-83DA-4301-8E09-C2789F73070D}" type="presOf" srcId="{CF237DBF-95B3-4B96-A51D-4AA309F0D23A}" destId="{3C3C1BCF-2C3A-431F-B301-EF4DB9402D75}" srcOrd="0" destOrd="0" presId="urn:microsoft.com/office/officeart/2005/8/layout/lProcess2"/>
    <dgm:cxn modelId="{5EAF89EA-203E-447C-81DB-243423B17FB7}" type="presOf" srcId="{FFD97AA1-1619-41C1-BA62-833C84A5B12D}" destId="{031A617A-C1B0-48D8-921E-99FD15930C7A}" srcOrd="0" destOrd="0" presId="urn:microsoft.com/office/officeart/2005/8/layout/lProcess2"/>
    <dgm:cxn modelId="{1226FCF0-4354-4B3B-9232-1802C01ECCDA}" type="presOf" srcId="{D4ECA787-123A-40A7-9711-7BE7CBBA7B3C}" destId="{B6007F58-289D-4671-8BD4-0BFE5D4BBF67}" srcOrd="1" destOrd="0" presId="urn:microsoft.com/office/officeart/2005/8/layout/lProcess2"/>
    <dgm:cxn modelId="{3F89221D-3138-40F5-9599-02410F27F834}" type="presParOf" srcId="{031A617A-C1B0-48D8-921E-99FD15930C7A}" destId="{748C8475-BB23-46D0-8A13-D45D6E7B5D9A}" srcOrd="0" destOrd="0" presId="urn:microsoft.com/office/officeart/2005/8/layout/lProcess2"/>
    <dgm:cxn modelId="{68B295B6-7715-41D4-A0F3-68CF4C223239}" type="presParOf" srcId="{748C8475-BB23-46D0-8A13-D45D6E7B5D9A}" destId="{F0E70D9B-3C6E-408A-A9CA-B3770B0EBE7B}" srcOrd="0" destOrd="0" presId="urn:microsoft.com/office/officeart/2005/8/layout/lProcess2"/>
    <dgm:cxn modelId="{AADAC2C5-7414-4288-89E5-D662183AA79D}" type="presParOf" srcId="{748C8475-BB23-46D0-8A13-D45D6E7B5D9A}" destId="{3B0C0996-F6D9-4F13-B607-C9B9E59FD954}" srcOrd="1" destOrd="0" presId="urn:microsoft.com/office/officeart/2005/8/layout/lProcess2"/>
    <dgm:cxn modelId="{26D3C9DD-BD46-4634-B8C4-B92A6FEE4B2F}" type="presParOf" srcId="{748C8475-BB23-46D0-8A13-D45D6E7B5D9A}" destId="{7724C4AA-5FEF-44F2-97A8-66DB1AF05FEA}" srcOrd="2" destOrd="0" presId="urn:microsoft.com/office/officeart/2005/8/layout/lProcess2"/>
    <dgm:cxn modelId="{81432936-576B-471D-86C7-1C0759FA1481}" type="presParOf" srcId="{7724C4AA-5FEF-44F2-97A8-66DB1AF05FEA}" destId="{03EE93AE-02D7-4EBC-87BD-6ED6A8903671}" srcOrd="0" destOrd="0" presId="urn:microsoft.com/office/officeart/2005/8/layout/lProcess2"/>
    <dgm:cxn modelId="{5612545C-42A3-4384-992E-FE8BE5D050EF}" type="presParOf" srcId="{03EE93AE-02D7-4EBC-87BD-6ED6A8903671}" destId="{3ED8C21E-EB9F-4F7C-BB72-45FDC0082AFC}" srcOrd="0" destOrd="0" presId="urn:microsoft.com/office/officeart/2005/8/layout/lProcess2"/>
    <dgm:cxn modelId="{3A0CB95C-31E8-466B-8E7C-0068B08DFA32}" type="presParOf" srcId="{031A617A-C1B0-48D8-921E-99FD15930C7A}" destId="{646EDA4F-3632-4CF2-B4D5-0FE6D82C738C}" srcOrd="1" destOrd="0" presId="urn:microsoft.com/office/officeart/2005/8/layout/lProcess2"/>
    <dgm:cxn modelId="{ADE7EBC3-1673-41A7-B0D1-0C0B4A8E477D}" type="presParOf" srcId="{031A617A-C1B0-48D8-921E-99FD15930C7A}" destId="{485CB7FD-13D0-463F-883C-889566ACF302}" srcOrd="2" destOrd="0" presId="urn:microsoft.com/office/officeart/2005/8/layout/lProcess2"/>
    <dgm:cxn modelId="{A48C429D-5D30-4A83-B6C6-FA330B0D9BA1}" type="presParOf" srcId="{485CB7FD-13D0-463F-883C-889566ACF302}" destId="{642BF4D6-7E3E-4049-BEAB-FFA366CE5A6B}" srcOrd="0" destOrd="0" presId="urn:microsoft.com/office/officeart/2005/8/layout/lProcess2"/>
    <dgm:cxn modelId="{8F1A1A0E-FE5B-4BA8-9820-FE7C307DFD98}" type="presParOf" srcId="{485CB7FD-13D0-463F-883C-889566ACF302}" destId="{C9ABC77E-9B04-44E0-BE41-5247727F23BB}" srcOrd="1" destOrd="0" presId="urn:microsoft.com/office/officeart/2005/8/layout/lProcess2"/>
    <dgm:cxn modelId="{A8CCF7C9-6108-4D26-9E95-0A935FDA799C}" type="presParOf" srcId="{485CB7FD-13D0-463F-883C-889566ACF302}" destId="{984FC352-230F-40CF-9E5C-19ABE562C92A}" srcOrd="2" destOrd="0" presId="urn:microsoft.com/office/officeart/2005/8/layout/lProcess2"/>
    <dgm:cxn modelId="{0A79134F-CE67-454F-B62C-4DB4F61FC470}" type="presParOf" srcId="{984FC352-230F-40CF-9E5C-19ABE562C92A}" destId="{5EFAEF94-FA9D-49C2-B0C1-72F34D81EA4B}" srcOrd="0" destOrd="0" presId="urn:microsoft.com/office/officeart/2005/8/layout/lProcess2"/>
    <dgm:cxn modelId="{3F7F23C5-F5CD-4E9A-B394-55D98F6D260B}" type="presParOf" srcId="{5EFAEF94-FA9D-49C2-B0C1-72F34D81EA4B}" destId="{09FBC772-B0F3-4523-B99D-7AF9B1E05DC6}" srcOrd="0" destOrd="0" presId="urn:microsoft.com/office/officeart/2005/8/layout/lProcess2"/>
    <dgm:cxn modelId="{A5190B2A-13AA-42BA-9C9E-9B6E0DFCDBDC}" type="presParOf" srcId="{031A617A-C1B0-48D8-921E-99FD15930C7A}" destId="{B706140F-B3F7-422C-AC74-3153A5DAC202}" srcOrd="3" destOrd="0" presId="urn:microsoft.com/office/officeart/2005/8/layout/lProcess2"/>
    <dgm:cxn modelId="{24975950-558F-4D65-A199-E2BC0557C943}" type="presParOf" srcId="{031A617A-C1B0-48D8-921E-99FD15930C7A}" destId="{29382766-A490-45B6-99B7-FB61764DFD62}" srcOrd="4" destOrd="0" presId="urn:microsoft.com/office/officeart/2005/8/layout/lProcess2"/>
    <dgm:cxn modelId="{DF341375-E44F-49E1-B7A7-274B29503D87}" type="presParOf" srcId="{29382766-A490-45B6-99B7-FB61764DFD62}" destId="{3C3C1BCF-2C3A-431F-B301-EF4DB9402D75}" srcOrd="0" destOrd="0" presId="urn:microsoft.com/office/officeart/2005/8/layout/lProcess2"/>
    <dgm:cxn modelId="{9B294167-C96F-4CC7-B51D-F79E4D9A6625}" type="presParOf" srcId="{29382766-A490-45B6-99B7-FB61764DFD62}" destId="{A0DE6186-E346-4628-AD84-DA5A6494EBD0}" srcOrd="1" destOrd="0" presId="urn:microsoft.com/office/officeart/2005/8/layout/lProcess2"/>
    <dgm:cxn modelId="{9A92B5E2-0D91-4ECB-9542-951D892C1CF7}" type="presParOf" srcId="{29382766-A490-45B6-99B7-FB61764DFD62}" destId="{975F6458-2809-482D-87ED-DF22258CDBF4}" srcOrd="2" destOrd="0" presId="urn:microsoft.com/office/officeart/2005/8/layout/lProcess2"/>
    <dgm:cxn modelId="{22BEA5BC-4F10-4443-8C1F-59E1AE5ADBA2}" type="presParOf" srcId="{975F6458-2809-482D-87ED-DF22258CDBF4}" destId="{4BBC4AE7-3761-4ABC-AA8C-143EACF80A06}" srcOrd="0" destOrd="0" presId="urn:microsoft.com/office/officeart/2005/8/layout/lProcess2"/>
    <dgm:cxn modelId="{1A59E4C9-46A9-495C-B075-29B0E7F1DDA7}" type="presParOf" srcId="{4BBC4AE7-3761-4ABC-AA8C-143EACF80A06}" destId="{3595D23A-8076-4C03-A269-64B00C706E87}" srcOrd="0" destOrd="0" presId="urn:microsoft.com/office/officeart/2005/8/layout/lProcess2"/>
    <dgm:cxn modelId="{36C12C4A-EEAA-48DC-8B2F-9B5BBBBD758E}" type="presParOf" srcId="{031A617A-C1B0-48D8-921E-99FD15930C7A}" destId="{09C41490-9F36-41BC-BF38-FC0E7D0EF95A}" srcOrd="5" destOrd="0" presId="urn:microsoft.com/office/officeart/2005/8/layout/lProcess2"/>
    <dgm:cxn modelId="{393F9110-B580-4C66-B219-95DF9B4B4049}" type="presParOf" srcId="{031A617A-C1B0-48D8-921E-99FD15930C7A}" destId="{0066092D-3299-40BE-97AF-C043CCA4DCD4}" srcOrd="6" destOrd="0" presId="urn:microsoft.com/office/officeart/2005/8/layout/lProcess2"/>
    <dgm:cxn modelId="{17ED7996-DB37-4BA4-AB69-A4D70EDBEF2F}" type="presParOf" srcId="{0066092D-3299-40BE-97AF-C043CCA4DCD4}" destId="{15F90AD9-3E73-4D63-9AA3-09E6F3170A94}" srcOrd="0" destOrd="0" presId="urn:microsoft.com/office/officeart/2005/8/layout/lProcess2"/>
    <dgm:cxn modelId="{3B6E4A0A-6502-4E27-9C35-C6D188A73BD7}" type="presParOf" srcId="{0066092D-3299-40BE-97AF-C043CCA4DCD4}" destId="{B6007F58-289D-4671-8BD4-0BFE5D4BBF67}" srcOrd="1" destOrd="0" presId="urn:microsoft.com/office/officeart/2005/8/layout/lProcess2"/>
    <dgm:cxn modelId="{4E7BCD81-F2D9-4DFD-8910-7099A04ED825}" type="presParOf" srcId="{0066092D-3299-40BE-97AF-C043CCA4DCD4}" destId="{2A26190D-BAF0-44B5-9EB2-B3F37BD58787}" srcOrd="2" destOrd="0" presId="urn:microsoft.com/office/officeart/2005/8/layout/lProcess2"/>
    <dgm:cxn modelId="{1CAE147B-2B41-4252-9FDC-D17F43F27387}" type="presParOf" srcId="{2A26190D-BAF0-44B5-9EB2-B3F37BD58787}" destId="{E42ACD01-C6A9-4EC0-9D3A-A1CE17D7B3B2}" srcOrd="0" destOrd="0" presId="urn:microsoft.com/office/officeart/2005/8/layout/lProcess2"/>
    <dgm:cxn modelId="{C1217954-79C6-49BB-9993-98E5AD6D1749}" type="presParOf" srcId="{E42ACD01-C6A9-4EC0-9D3A-A1CE17D7B3B2}" destId="{135ADB9D-7A85-4B50-AED2-D9D8C8C746A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97AA1-1619-41C1-BA62-833C84A5B12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de-DE"/>
        </a:p>
      </dgm:t>
    </dgm:pt>
    <mc:AlternateContent xmlns:mc="http://schemas.openxmlformats.org/markup-compatibility/2006" xmlns:a14="http://schemas.microsoft.com/office/drawing/2010/main">
      <mc:Choice Requires="a14">
        <dgm:pt modelId="{2FC73773-68A8-47D5-A629-B2CC469F29AA}">
          <dgm:prSet phldrT="[Text]" custT="1"/>
          <dgm:spPr>
            <a:xfrm>
              <a:off x="0"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f>
                      <m:fPr>
                        <m:ctrlPr>
                          <a:rPr lang="de-DE" sz="1600" i="1" smtClean="0">
                            <a:solidFill>
                              <a:schemeClr val="tx1"/>
                            </a:solidFill>
                            <a:latin typeface="Cambria Math" panose="02040503050406030204" pitchFamily="18" charset="0"/>
                            <a:ea typeface="+mn-ea"/>
                            <a:cs typeface="+mn-cs"/>
                          </a:rPr>
                        </m:ctrlPr>
                      </m:fPr>
                      <m:num>
                        <m:r>
                          <a:rPr lang="de-DE" sz="1600" b="0" i="1" smtClean="0">
                            <a:solidFill>
                              <a:schemeClr val="tx1"/>
                            </a:solidFill>
                            <a:latin typeface="Cambria Math" panose="02040503050406030204" pitchFamily="18" charset="0"/>
                            <a:ea typeface="+mn-ea"/>
                            <a:cs typeface="+mn-cs"/>
                          </a:rPr>
                          <m:t>𝑉𝑒h𝑖𝑐𝑙𝑒</m:t>
                        </m:r>
                      </m:num>
                      <m:den>
                        <m:r>
                          <a:rPr lang="de-DE" sz="1600" b="0" i="1" smtClean="0">
                            <a:solidFill>
                              <a:schemeClr val="tx1"/>
                            </a:solidFill>
                            <a:latin typeface="Cambria Math" panose="02040503050406030204" pitchFamily="18" charset="0"/>
                            <a:ea typeface="+mn-ea"/>
                            <a:cs typeface="+mn-cs"/>
                          </a:rPr>
                          <m:t>𝐼𝑛h𝑎𝑏𝑖𝑡𝑎𝑛𝑡</m:t>
                        </m:r>
                      </m:den>
                    </m:f>
                  </m:oMath>
                </m:oMathPara>
              </a14:m>
              <a:endParaRPr lang="de-DE" sz="1600" dirty="0">
                <a:solidFill>
                  <a:schemeClr val="tx1"/>
                </a:solidFill>
                <a:latin typeface="+mn-lt"/>
                <a:ea typeface="+mn-ea"/>
                <a:cs typeface="+mn-cs"/>
              </a:endParaRPr>
            </a:p>
          </dgm:t>
        </dgm:pt>
      </mc:Choice>
      <mc:Fallback xmlns="">
        <dgm:pt modelId="{2FC73773-68A8-47D5-A629-B2CC469F29AA}">
          <dgm:prSet phldrT="[Text]" custT="1"/>
          <dgm:spPr>
            <a:xfrm>
              <a:off x="0"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chemeClr val="tx1"/>
                  </a:solidFill>
                  <a:latin typeface="Cambria Math" panose="02040503050406030204" pitchFamily="18" charset="0"/>
                  <a:ea typeface="+mn-ea"/>
                  <a:cs typeface="+mn-cs"/>
                </a:rPr>
                <a:t>𝑉𝑒ℎ𝑖𝑐𝑙𝑒/𝐼𝑛ℎ𝑎𝑏𝑖𝑡𝑎𝑛𝑡</a:t>
              </a:r>
              <a:endParaRPr lang="de-DE" sz="1600" dirty="0">
                <a:solidFill>
                  <a:schemeClr val="tx1"/>
                </a:solidFill>
                <a:latin typeface="+mn-lt"/>
                <a:ea typeface="+mn-ea"/>
                <a:cs typeface="+mn-cs"/>
              </a:endParaRPr>
            </a:p>
          </dgm:t>
        </dgm:pt>
      </mc:Fallback>
    </mc:AlternateContent>
    <dgm:pt modelId="{47053E46-A4C8-4AD4-AAF1-7C7041ED5304}" type="parTrans" cxnId="{736E016D-5E04-43B6-8D85-30F76596CBE2}">
      <dgm:prSet/>
      <dgm:spPr/>
      <dgm:t>
        <a:bodyPr/>
        <a:lstStyle/>
        <a:p>
          <a:endParaRPr lang="de-DE" sz="1600">
            <a:latin typeface="+mn-lt"/>
          </a:endParaRPr>
        </a:p>
      </dgm:t>
    </dgm:pt>
    <dgm:pt modelId="{0C57998A-2195-4987-9D4E-033916495735}" type="sibTrans" cxnId="{736E016D-5E04-43B6-8D85-30F76596CBE2}">
      <dgm:prSet/>
      <dgm:spPr/>
      <dgm:t>
        <a:bodyPr/>
        <a:lstStyle/>
        <a:p>
          <a:endParaRPr lang="de-DE" sz="1600">
            <a:latin typeface="+mn-lt"/>
          </a:endParaRPr>
        </a:p>
      </dgm:t>
    </dgm:pt>
    <dgm:pt modelId="{D29A2F9E-768E-47C1-B700-C9A7499588BE}">
      <dgm:prSet phldrT="[Text]" custT="1"/>
      <dgm:spPr>
        <a:xfrm>
          <a:off x="159524"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p>
      </dgm:t>
    </dgm:pt>
    <dgm:pt modelId="{C2211B24-EE35-4AB4-8DC2-2913712A4374}" type="parTrans" cxnId="{3D7C1BDC-44F1-4B7C-905E-F3006C71B3D8}">
      <dgm:prSet/>
      <dgm:spPr/>
      <dgm:t>
        <a:bodyPr/>
        <a:lstStyle/>
        <a:p>
          <a:endParaRPr lang="de-DE" sz="1600">
            <a:latin typeface="+mn-lt"/>
          </a:endParaRPr>
        </a:p>
      </dgm:t>
    </dgm:pt>
    <dgm:pt modelId="{85BF1404-7185-4164-81E2-83A5D4184768}" type="sibTrans" cxnId="{3D7C1BDC-44F1-4B7C-905E-F3006C71B3D8}">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94D6A20A-26FF-46BE-BA57-7E03C313EB94}">
          <dgm:prSet phldrT="[Text]" custT="1"/>
          <dgm:spPr>
            <a:xfrm>
              <a:off x="1901017"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r>
                      <a:rPr lang="de-DE" sz="1600" i="1" smtClean="0">
                        <a:solidFill>
                          <a:srgbClr val="363636">
                            <a:hueOff val="0"/>
                            <a:satOff val="0"/>
                            <a:lumOff val="0"/>
                            <a:alphaOff val="0"/>
                          </a:srgbClr>
                        </a:solidFill>
                        <a:latin typeface="Cambria Math" panose="02040503050406030204" pitchFamily="18" charset="0"/>
                        <a:ea typeface="+mn-ea"/>
                        <a:cs typeface="+mn-cs"/>
                      </a:rPr>
                      <m:t>𝐼</m:t>
                    </m:r>
                    <m:r>
                      <a:rPr lang="de-DE" sz="1600" b="0" i="1" smtClean="0">
                        <a:solidFill>
                          <a:srgbClr val="363636">
                            <a:hueOff val="0"/>
                            <a:satOff val="0"/>
                            <a:lumOff val="0"/>
                            <a:alphaOff val="0"/>
                          </a:srgbClr>
                        </a:solidFill>
                        <a:latin typeface="Cambria Math" panose="02040503050406030204" pitchFamily="18" charset="0"/>
                        <a:ea typeface="+mn-ea"/>
                        <a:cs typeface="+mn-cs"/>
                      </a:rPr>
                      <m:t>𝑛h𝑎𝑏𝑖𝑡𝑎𝑛𝑡</m:t>
                    </m:r>
                  </m:oMath>
                </m:oMathPara>
              </a14:m>
              <a:endParaRPr lang="de-DE" sz="1600" dirty="0">
                <a:solidFill>
                  <a:srgbClr val="363636">
                    <a:hueOff val="0"/>
                    <a:satOff val="0"/>
                    <a:lumOff val="0"/>
                    <a:alphaOff val="0"/>
                  </a:srgbClr>
                </a:solidFill>
                <a:latin typeface="+mn-lt"/>
                <a:ea typeface="+mn-ea"/>
                <a:cs typeface="+mn-cs"/>
              </a:endParaRPr>
            </a:p>
          </dgm:t>
        </dgm:pt>
      </mc:Choice>
      <mc:Fallback xmlns="">
        <dgm:pt modelId="{94D6A20A-26FF-46BE-BA57-7E03C313EB94}">
          <dgm:prSet phldrT="[Text]" custT="1"/>
          <dgm:spPr>
            <a:xfrm>
              <a:off x="1901017"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i="0">
                  <a:solidFill>
                    <a:srgbClr val="363636">
                      <a:hueOff val="0"/>
                      <a:satOff val="0"/>
                      <a:lumOff val="0"/>
                      <a:alphaOff val="0"/>
                    </a:srgbClr>
                  </a:solidFill>
                  <a:latin typeface="Cambria Math" panose="02040503050406030204" pitchFamily="18" charset="0"/>
                  <a:ea typeface="+mn-ea"/>
                  <a:cs typeface="+mn-cs"/>
                </a:rPr>
                <a:t>𝐼</a:t>
              </a:r>
              <a:r>
                <a:rPr lang="de-DE" sz="1600" b="0" i="0">
                  <a:solidFill>
                    <a:srgbClr val="363636">
                      <a:hueOff val="0"/>
                      <a:satOff val="0"/>
                      <a:lumOff val="0"/>
                      <a:alphaOff val="0"/>
                    </a:srgbClr>
                  </a:solidFill>
                  <a:latin typeface="Cambria Math" panose="02040503050406030204" pitchFamily="18" charset="0"/>
                  <a:ea typeface="+mn-ea"/>
                  <a:cs typeface="+mn-cs"/>
                </a:rPr>
                <a:t>𝑛ℎ𝑎𝑏𝑖𝑡𝑎𝑛𝑡</a:t>
              </a:r>
              <a:endParaRPr lang="de-DE" sz="1600" dirty="0">
                <a:solidFill>
                  <a:srgbClr val="363636">
                    <a:hueOff val="0"/>
                    <a:satOff val="0"/>
                    <a:lumOff val="0"/>
                    <a:alphaOff val="0"/>
                  </a:srgbClr>
                </a:solidFill>
                <a:latin typeface="+mn-lt"/>
                <a:ea typeface="+mn-ea"/>
                <a:cs typeface="+mn-cs"/>
              </a:endParaRPr>
            </a:p>
          </dgm:t>
        </dgm:pt>
      </mc:Fallback>
    </mc:AlternateContent>
    <dgm:pt modelId="{1796C6F1-69D7-4E5F-B90D-FE5563F09CF5}" type="parTrans" cxnId="{89FD936A-4F99-4DFF-84F9-CEFA1545CA3A}">
      <dgm:prSet/>
      <dgm:spPr/>
      <dgm:t>
        <a:bodyPr/>
        <a:lstStyle/>
        <a:p>
          <a:endParaRPr lang="de-DE" sz="1600">
            <a:latin typeface="+mn-lt"/>
          </a:endParaRPr>
        </a:p>
      </dgm:t>
    </dgm:pt>
    <dgm:pt modelId="{1791C658-E132-4D18-AD80-9AD427F14E12}" type="sibTrans" cxnId="{89FD936A-4F99-4DFF-84F9-CEFA1545CA3A}">
      <dgm:prSet/>
      <dgm:spPr/>
      <dgm:t>
        <a:bodyPr/>
        <a:lstStyle/>
        <a:p>
          <a:endParaRPr lang="de-DE" sz="1600">
            <a:latin typeface="+mn-lt"/>
          </a:endParaRPr>
        </a:p>
      </dgm:t>
    </dgm:pt>
    <dgm:pt modelId="{36D61E27-88CF-433C-A88D-FFE80350F53C}">
      <dgm:prSet phldrT="[Text]" custT="1"/>
      <dgm:spPr>
        <a:xfrm>
          <a:off x="2060260" y="1138133"/>
          <a:ext cx="1273948" cy="1833667"/>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0,9</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p>
      </dgm:t>
    </dgm:pt>
    <dgm:pt modelId="{291AC35B-B75A-498C-9895-E15525CA8D71}" type="parTrans" cxnId="{28BCEE0A-8A10-438A-BFFD-DE23735A595B}">
      <dgm:prSet/>
      <dgm:spPr/>
      <dgm:t>
        <a:bodyPr/>
        <a:lstStyle/>
        <a:p>
          <a:endParaRPr lang="de-DE" sz="1600">
            <a:latin typeface="+mn-lt"/>
          </a:endParaRPr>
        </a:p>
      </dgm:t>
    </dgm:pt>
    <dgm:pt modelId="{E8DB208C-9239-4143-A94E-AC7689061A00}" type="sibTrans" cxnId="{28BCEE0A-8A10-438A-BFFD-DE23735A595B}">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CF237DBF-95B3-4B96-A51D-4AA309F0D23A}">
          <dgm:prSet phldrT="[Text]" custT="1"/>
          <dgm:spPr>
            <a:xfrm>
              <a:off x="3801753"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f>
                      <m:fPr>
                        <m:ctrlPr>
                          <a:rPr lang="de-DE" sz="1600" i="1" smtClean="0">
                            <a:solidFill>
                              <a:srgbClr val="363636">
                                <a:hueOff val="0"/>
                                <a:satOff val="0"/>
                                <a:lumOff val="0"/>
                                <a:alphaOff val="0"/>
                              </a:srgbClr>
                            </a:solidFill>
                            <a:latin typeface="Cambria Math" panose="02040503050406030204" pitchFamily="18" charset="0"/>
                            <a:ea typeface="+mn-ea"/>
                            <a:cs typeface="+mn-cs"/>
                          </a:rPr>
                        </m:ctrlPr>
                      </m:fPr>
                      <m:num>
                        <m:r>
                          <a:rPr lang="de-DE" sz="1600" b="0" i="1" smtClean="0">
                            <a:solidFill>
                              <a:srgbClr val="363636">
                                <a:hueOff val="0"/>
                                <a:satOff val="0"/>
                                <a:lumOff val="0"/>
                                <a:alphaOff val="0"/>
                              </a:srgbClr>
                            </a:solidFill>
                            <a:latin typeface="Cambria Math" panose="02040503050406030204" pitchFamily="18" charset="0"/>
                            <a:ea typeface="+mn-ea"/>
                            <a:cs typeface="+mn-cs"/>
                          </a:rPr>
                          <m:t>𝑉𝐾𝑇</m:t>
                        </m:r>
                      </m:num>
                      <m:den>
                        <m:r>
                          <a:rPr lang="de-DE" sz="1600" b="0" i="1" smtClean="0">
                            <a:solidFill>
                              <a:srgbClr val="363636">
                                <a:hueOff val="0"/>
                                <a:satOff val="0"/>
                                <a:lumOff val="0"/>
                                <a:alphaOff val="0"/>
                              </a:srgbClr>
                            </a:solidFill>
                            <a:latin typeface="Cambria Math" panose="02040503050406030204" pitchFamily="18" charset="0"/>
                            <a:ea typeface="+mn-ea"/>
                            <a:cs typeface="+mn-cs"/>
                          </a:rPr>
                          <m:t>𝑉𝑒h𝑖𝑐𝑙𝑒</m:t>
                        </m:r>
                      </m:den>
                    </m:f>
                  </m:oMath>
                </m:oMathPara>
              </a14:m>
              <a:endParaRPr lang="de-DE" sz="1600" dirty="0">
                <a:solidFill>
                  <a:srgbClr val="363636">
                    <a:hueOff val="0"/>
                    <a:satOff val="0"/>
                    <a:lumOff val="0"/>
                    <a:alphaOff val="0"/>
                  </a:srgbClr>
                </a:solidFill>
                <a:latin typeface="+mn-lt"/>
                <a:ea typeface="+mn-ea"/>
                <a:cs typeface="+mn-cs"/>
              </a:endParaRPr>
            </a:p>
          </dgm:t>
        </dgm:pt>
      </mc:Choice>
      <mc:Fallback xmlns="">
        <dgm:pt modelId="{CF237DBF-95B3-4B96-A51D-4AA309F0D23A}">
          <dgm:prSet phldrT="[Text]" custT="1"/>
          <dgm:spPr>
            <a:xfrm>
              <a:off x="3801753"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rgbClr val="363636">
                      <a:hueOff val="0"/>
                      <a:satOff val="0"/>
                      <a:lumOff val="0"/>
                      <a:alphaOff val="0"/>
                    </a:srgbClr>
                  </a:solidFill>
                  <a:latin typeface="Cambria Math" panose="02040503050406030204" pitchFamily="18" charset="0"/>
                  <a:ea typeface="+mn-ea"/>
                  <a:cs typeface="+mn-cs"/>
                </a:rPr>
                <a:t>𝑉𝐾𝑇/𝑉𝑒ℎ𝑖𝑐𝑙𝑒</a:t>
              </a:r>
              <a:endParaRPr lang="de-DE" sz="1600" dirty="0">
                <a:solidFill>
                  <a:srgbClr val="363636">
                    <a:hueOff val="0"/>
                    <a:satOff val="0"/>
                    <a:lumOff val="0"/>
                    <a:alphaOff val="0"/>
                  </a:srgbClr>
                </a:solidFill>
                <a:latin typeface="+mn-lt"/>
                <a:ea typeface="+mn-ea"/>
                <a:cs typeface="+mn-cs"/>
              </a:endParaRPr>
            </a:p>
          </dgm:t>
        </dgm:pt>
      </mc:Fallback>
    </mc:AlternateContent>
    <dgm:pt modelId="{0C00EC98-71EF-4936-A60C-64AB3E143BFB}" type="parTrans" cxnId="{ACB3D790-E160-4B97-9634-1EE934E3AB23}">
      <dgm:prSet/>
      <dgm:spPr/>
      <dgm:t>
        <a:bodyPr/>
        <a:lstStyle/>
        <a:p>
          <a:endParaRPr lang="de-DE" sz="1600">
            <a:latin typeface="+mn-lt"/>
          </a:endParaRPr>
        </a:p>
      </dgm:t>
    </dgm:pt>
    <dgm:pt modelId="{C49A222A-334D-4718-959F-544F18D2ACDB}" type="sibTrans" cxnId="{ACB3D790-E160-4B97-9634-1EE934E3AB23}">
      <dgm:prSet/>
      <dgm:spPr/>
      <dgm:t>
        <a:bodyPr/>
        <a:lstStyle/>
        <a:p>
          <a:endParaRPr lang="de-DE" sz="1600">
            <a:latin typeface="+mn-lt"/>
          </a:endParaRPr>
        </a:p>
      </dgm:t>
    </dgm:pt>
    <dgm:pt modelId="{5277F412-B8D8-4FE9-9A6A-33D67F93044C}">
      <dgm:prSet phldrT="[Text]" custT="1"/>
      <dgm:spPr>
        <a:xfrm>
          <a:off x="3960996"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p>
      </dgm:t>
    </dgm:pt>
    <dgm:pt modelId="{B64041C1-8427-44F4-A7A1-47440C6CBBCA}" type="parTrans" cxnId="{7AFEB340-9A98-47DD-B8F6-A765551814FD}">
      <dgm:prSet/>
      <dgm:spPr/>
      <dgm:t>
        <a:bodyPr/>
        <a:lstStyle/>
        <a:p>
          <a:endParaRPr lang="de-DE" sz="1600">
            <a:latin typeface="+mn-lt"/>
          </a:endParaRPr>
        </a:p>
      </dgm:t>
    </dgm:pt>
    <dgm:pt modelId="{ADCAA758-3983-4B4A-80DF-A0363D9466B5}" type="sibTrans" cxnId="{7AFEB340-9A98-47DD-B8F6-A765551814FD}">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D4ECA787-123A-40A7-9711-7BE7CBBA7B3C}">
          <dgm:prSet phldrT="[Text]" custT="1"/>
          <dgm:spPr>
            <a:xfrm>
              <a:off x="5702770"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
                  </m:oMathParaPr>
                  <m:oMath xmlns:m="http://schemas.openxmlformats.org/officeDocument/2006/math">
                    <m:r>
                      <a:rPr lang="de-DE" sz="1600" b="0" i="1" smtClean="0">
                        <a:solidFill>
                          <a:schemeClr val="tx1"/>
                        </a:solidFill>
                        <a:latin typeface="Cambria Math" panose="02040503050406030204" pitchFamily="18" charset="0"/>
                        <a:ea typeface="+mn-ea"/>
                        <a:cs typeface="+mn-cs"/>
                      </a:rPr>
                      <m:t>𝑉𝐾𝑇</m:t>
                    </m:r>
                    <m:r>
                      <a:rPr lang="de-DE" sz="1600" b="0" i="1" smtClean="0">
                        <a:solidFill>
                          <a:schemeClr val="tx1"/>
                        </a:solidFill>
                        <a:latin typeface="Cambria Math" panose="02040503050406030204" pitchFamily="18" charset="0"/>
                        <a:ea typeface="+mn-ea"/>
                        <a:cs typeface="+mn-cs"/>
                      </a:rPr>
                      <m:t> </m:t>
                    </m:r>
                  </m:oMath>
                  <m:oMath xmlns:m="http://schemas.openxmlformats.org/officeDocument/2006/math">
                    <m:r>
                      <a:rPr lang="de-DE" sz="1600" b="0" i="1" smtClean="0">
                        <a:solidFill>
                          <a:schemeClr val="tx1"/>
                        </a:solidFill>
                        <a:latin typeface="Cambria Math" panose="02040503050406030204" pitchFamily="18" charset="0"/>
                        <a:ea typeface="+mn-ea"/>
                        <a:cs typeface="+mn-cs"/>
                      </a:rPr>
                      <m:t>(</m:t>
                    </m:r>
                    <m:r>
                      <a:rPr lang="de-DE" sz="1600" b="0" i="1" smtClean="0">
                        <a:solidFill>
                          <a:schemeClr val="tx1"/>
                        </a:solidFill>
                        <a:latin typeface="Cambria Math" panose="02040503050406030204" pitchFamily="18" charset="0"/>
                        <a:ea typeface="+mn-ea"/>
                        <a:cs typeface="+mn-cs"/>
                      </a:rPr>
                      <m:t>𝑟𝑜𝑢𝑛𝑑𝑒𝑑</m:t>
                    </m:r>
                    <m:r>
                      <a:rPr lang="de-DE" sz="1600" b="0" i="1" smtClean="0">
                        <a:solidFill>
                          <a:schemeClr val="tx1"/>
                        </a:solidFill>
                        <a:latin typeface="Cambria Math" panose="02040503050406030204" pitchFamily="18" charset="0"/>
                        <a:ea typeface="+mn-ea"/>
                        <a:cs typeface="+mn-cs"/>
                      </a:rPr>
                      <m:t>)</m:t>
                    </m:r>
                  </m:oMath>
                </m:oMathPara>
              </a14:m>
              <a:endParaRPr lang="de-DE" sz="1600" i="1" dirty="0">
                <a:solidFill>
                  <a:srgbClr val="363636">
                    <a:hueOff val="0"/>
                    <a:satOff val="0"/>
                    <a:lumOff val="0"/>
                    <a:alphaOff val="0"/>
                  </a:srgbClr>
                </a:solidFill>
                <a:latin typeface="+mn-lt"/>
                <a:ea typeface="+mn-ea"/>
                <a:cs typeface="+mn-cs"/>
              </a:endParaRPr>
            </a:p>
          </dgm:t>
        </dgm:pt>
      </mc:Choice>
      <mc:Fallback xmlns="">
        <dgm:pt modelId="{D4ECA787-123A-40A7-9711-7BE7CBBA7B3C}">
          <dgm:prSet phldrT="[Text]" custT="1"/>
          <dgm:spPr>
            <a:xfrm>
              <a:off x="5702770"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chemeClr val="tx1"/>
                  </a:solidFill>
                  <a:latin typeface="Cambria Math" panose="02040503050406030204" pitchFamily="18" charset="0"/>
                  <a:ea typeface="+mn-ea"/>
                  <a:cs typeface="+mn-cs"/>
                </a:rPr>
                <a:t>𝑉𝐾𝑇 </a:t>
              </a:r>
              <a:br>
                <a:rPr lang="de-DE" sz="1600" b="0" i="1">
                  <a:solidFill>
                    <a:schemeClr val="tx1"/>
                  </a:solidFill>
                  <a:latin typeface="Cambria Math" panose="02040503050406030204" pitchFamily="18" charset="0"/>
                  <a:ea typeface="+mn-ea"/>
                  <a:cs typeface="+mn-cs"/>
                </a:rPr>
              </a:br>
              <a:r>
                <a:rPr lang="de-DE" sz="1600" b="0" i="0">
                  <a:solidFill>
                    <a:schemeClr val="tx1"/>
                  </a:solidFill>
                  <a:latin typeface="Cambria Math" panose="02040503050406030204" pitchFamily="18" charset="0"/>
                  <a:ea typeface="+mn-ea"/>
                  <a:cs typeface="+mn-cs"/>
                </a:rPr>
                <a:t>(𝑟𝑜𝑢𝑛𝑑𝑒𝑑)</a:t>
              </a:r>
              <a:endParaRPr lang="de-DE" sz="1600" i="1" dirty="0">
                <a:solidFill>
                  <a:srgbClr val="363636">
                    <a:hueOff val="0"/>
                    <a:satOff val="0"/>
                    <a:lumOff val="0"/>
                    <a:alphaOff val="0"/>
                  </a:srgbClr>
                </a:solidFill>
                <a:latin typeface="+mn-lt"/>
                <a:ea typeface="+mn-ea"/>
                <a:cs typeface="+mn-cs"/>
              </a:endParaRPr>
            </a:p>
          </dgm:t>
        </dgm:pt>
      </mc:Fallback>
    </mc:AlternateContent>
    <dgm:pt modelId="{4BACEDCD-8566-451F-8811-D6FD94A01F5E}" type="parTrans" cxnId="{DFD190A9-01AF-403D-A2B5-69B9C67AD42B}">
      <dgm:prSet/>
      <dgm:spPr/>
      <dgm:t>
        <a:bodyPr/>
        <a:lstStyle/>
        <a:p>
          <a:endParaRPr lang="de-DE" sz="1600">
            <a:latin typeface="+mn-lt"/>
          </a:endParaRPr>
        </a:p>
      </dgm:t>
    </dgm:pt>
    <dgm:pt modelId="{CE3C6405-87AD-4246-9409-030B31B296FA}" type="sibTrans" cxnId="{DFD190A9-01AF-403D-A2B5-69B9C67AD42B}">
      <dgm:prSet/>
      <dgm:spPr/>
      <dgm:t>
        <a:bodyPr/>
        <a:lstStyle/>
        <a:p>
          <a:endParaRPr lang="de-DE" sz="1600">
            <a:latin typeface="+mn-lt"/>
          </a:endParaRPr>
        </a:p>
      </dgm:t>
    </dgm:pt>
    <dgm:pt modelId="{D9323C68-6DA6-4149-A138-EE48652BC4B8}">
      <dgm:prSet phldrT="[Text]" custT="1"/>
      <dgm:spPr>
        <a:xfrm>
          <a:off x="5861733"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1,0</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0,6</a:t>
          </a:r>
        </a:p>
      </dgm:t>
    </dgm:pt>
    <dgm:pt modelId="{ECE29D5D-3D26-4986-B1AF-7ABB43D64C97}" type="parTrans" cxnId="{9DBC9013-3C24-47AD-9B30-6B45BB9BA75F}">
      <dgm:prSet/>
      <dgm:spPr/>
      <dgm:t>
        <a:bodyPr/>
        <a:lstStyle/>
        <a:p>
          <a:endParaRPr lang="de-DE" sz="1600">
            <a:latin typeface="+mn-lt"/>
          </a:endParaRPr>
        </a:p>
      </dgm:t>
    </dgm:pt>
    <dgm:pt modelId="{BA6ABAAC-1AA9-44F3-B63B-C4FC89E8A5BD}" type="sibTrans" cxnId="{9DBC9013-3C24-47AD-9B30-6B45BB9BA75F}">
      <dgm:prSet/>
      <dgm:spPr/>
      <dgm:t>
        <a:bodyPr/>
        <a:lstStyle/>
        <a:p>
          <a:endParaRPr lang="de-DE" sz="1600">
            <a:latin typeface="+mn-lt"/>
          </a:endParaRPr>
        </a:p>
      </dgm:t>
    </dgm:pt>
    <dgm:pt modelId="{031A617A-C1B0-48D8-921E-99FD15930C7A}" type="pres">
      <dgm:prSet presAssocID="{FFD97AA1-1619-41C1-BA62-833C84A5B12D}" presName="theList" presStyleCnt="0">
        <dgm:presLayoutVars>
          <dgm:dir/>
          <dgm:animLvl val="lvl"/>
          <dgm:resizeHandles val="exact"/>
        </dgm:presLayoutVars>
      </dgm:prSet>
      <dgm:spPr/>
      <dgm:t>
        <a:bodyPr/>
        <a:lstStyle/>
        <a:p>
          <a:endParaRPr lang="de-DE"/>
        </a:p>
      </dgm:t>
    </dgm:pt>
    <dgm:pt modelId="{748C8475-BB23-46D0-8A13-D45D6E7B5D9A}" type="pres">
      <dgm:prSet presAssocID="{2FC73773-68A8-47D5-A629-B2CC469F29AA}" presName="compNode" presStyleCnt="0"/>
      <dgm:spPr/>
    </dgm:pt>
    <dgm:pt modelId="{F0E70D9B-3C6E-408A-A9CA-B3770B0EBE7B}" type="pres">
      <dgm:prSet presAssocID="{2FC73773-68A8-47D5-A629-B2CC469F29AA}" presName="aNode" presStyleLbl="bgShp" presStyleIdx="0" presStyleCnt="4" custScaleX="38739" custLinFactNeighborX="-320"/>
      <dgm:spPr/>
      <dgm:t>
        <a:bodyPr/>
        <a:lstStyle/>
        <a:p>
          <a:endParaRPr lang="de-DE"/>
        </a:p>
      </dgm:t>
    </dgm:pt>
    <dgm:pt modelId="{3B0C0996-F6D9-4F13-B607-C9B9E59FD954}" type="pres">
      <dgm:prSet presAssocID="{2FC73773-68A8-47D5-A629-B2CC469F29AA}" presName="textNode" presStyleLbl="bgShp" presStyleIdx="0" presStyleCnt="4"/>
      <dgm:spPr/>
      <dgm:t>
        <a:bodyPr/>
        <a:lstStyle/>
        <a:p>
          <a:endParaRPr lang="de-DE"/>
        </a:p>
      </dgm:t>
    </dgm:pt>
    <dgm:pt modelId="{7724C4AA-5FEF-44F2-97A8-66DB1AF05FEA}" type="pres">
      <dgm:prSet presAssocID="{2FC73773-68A8-47D5-A629-B2CC469F29AA}" presName="compChildNode" presStyleCnt="0"/>
      <dgm:spPr/>
    </dgm:pt>
    <dgm:pt modelId="{03EE93AE-02D7-4EBC-87BD-6ED6A8903671}" type="pres">
      <dgm:prSet presAssocID="{2FC73773-68A8-47D5-A629-B2CC469F29AA}" presName="theInnerList" presStyleCnt="0"/>
      <dgm:spPr/>
    </dgm:pt>
    <dgm:pt modelId="{3ED8C21E-EB9F-4F7C-BB72-45FDC0082AFC}" type="pres">
      <dgm:prSet presAssocID="{D29A2F9E-768E-47C1-B700-C9A7499588BE}" presName="childNode" presStyleLbl="node1" presStyleIdx="0" presStyleCnt="4" custScaleX="38739" custScaleY="90830" custLinFactNeighborX="624" custLinFactNeighborY="-3815">
        <dgm:presLayoutVars>
          <dgm:bulletEnabled val="1"/>
        </dgm:presLayoutVars>
      </dgm:prSet>
      <dgm:spPr/>
      <dgm:t>
        <a:bodyPr/>
        <a:lstStyle/>
        <a:p>
          <a:endParaRPr lang="de-DE"/>
        </a:p>
      </dgm:t>
    </dgm:pt>
    <dgm:pt modelId="{646EDA4F-3632-4CF2-B4D5-0FE6D82C738C}" type="pres">
      <dgm:prSet presAssocID="{2FC73773-68A8-47D5-A629-B2CC469F29AA}" presName="aSpace" presStyleCnt="0"/>
      <dgm:spPr/>
    </dgm:pt>
    <dgm:pt modelId="{485CB7FD-13D0-463F-883C-889566ACF302}" type="pres">
      <dgm:prSet presAssocID="{94D6A20A-26FF-46BE-BA57-7E03C313EB94}" presName="compNode" presStyleCnt="0"/>
      <dgm:spPr/>
    </dgm:pt>
    <dgm:pt modelId="{642BF4D6-7E3E-4049-BEAB-FFA366CE5A6B}" type="pres">
      <dgm:prSet presAssocID="{94D6A20A-26FF-46BE-BA57-7E03C313EB94}" presName="aNode" presStyleLbl="bgShp" presStyleIdx="1" presStyleCnt="4" custScaleX="38739"/>
      <dgm:spPr/>
      <dgm:t>
        <a:bodyPr/>
        <a:lstStyle/>
        <a:p>
          <a:endParaRPr lang="de-DE"/>
        </a:p>
      </dgm:t>
    </dgm:pt>
    <dgm:pt modelId="{C9ABC77E-9B04-44E0-BE41-5247727F23BB}" type="pres">
      <dgm:prSet presAssocID="{94D6A20A-26FF-46BE-BA57-7E03C313EB94}" presName="textNode" presStyleLbl="bgShp" presStyleIdx="1" presStyleCnt="4"/>
      <dgm:spPr/>
      <dgm:t>
        <a:bodyPr/>
        <a:lstStyle/>
        <a:p>
          <a:endParaRPr lang="de-DE"/>
        </a:p>
      </dgm:t>
    </dgm:pt>
    <dgm:pt modelId="{984FC352-230F-40CF-9E5C-19ABE562C92A}" type="pres">
      <dgm:prSet presAssocID="{94D6A20A-26FF-46BE-BA57-7E03C313EB94}" presName="compChildNode" presStyleCnt="0"/>
      <dgm:spPr/>
    </dgm:pt>
    <dgm:pt modelId="{5EFAEF94-FA9D-49C2-B0C1-72F34D81EA4B}" type="pres">
      <dgm:prSet presAssocID="{94D6A20A-26FF-46BE-BA57-7E03C313EB94}" presName="theInnerList" presStyleCnt="0"/>
      <dgm:spPr/>
    </dgm:pt>
    <dgm:pt modelId="{09FBC772-B0F3-4523-B99D-7AF9B1E05DC6}" type="pres">
      <dgm:prSet presAssocID="{36D61E27-88CF-433C-A88D-FFE80350F53C}" presName="childNode" presStyleLbl="node1" presStyleIdx="1" presStyleCnt="4" custScaleX="38739" custScaleY="90830" custLinFactNeighborX="624" custLinFactNeighborY="-3815">
        <dgm:presLayoutVars>
          <dgm:bulletEnabled val="1"/>
        </dgm:presLayoutVars>
      </dgm:prSet>
      <dgm:spPr/>
      <dgm:t>
        <a:bodyPr/>
        <a:lstStyle/>
        <a:p>
          <a:endParaRPr lang="de-DE"/>
        </a:p>
      </dgm:t>
    </dgm:pt>
    <dgm:pt modelId="{B706140F-B3F7-422C-AC74-3153A5DAC202}" type="pres">
      <dgm:prSet presAssocID="{94D6A20A-26FF-46BE-BA57-7E03C313EB94}" presName="aSpace" presStyleCnt="0"/>
      <dgm:spPr/>
    </dgm:pt>
    <dgm:pt modelId="{29382766-A490-45B6-99B7-FB61764DFD62}" type="pres">
      <dgm:prSet presAssocID="{CF237DBF-95B3-4B96-A51D-4AA309F0D23A}" presName="compNode" presStyleCnt="0"/>
      <dgm:spPr/>
    </dgm:pt>
    <dgm:pt modelId="{3C3C1BCF-2C3A-431F-B301-EF4DB9402D75}" type="pres">
      <dgm:prSet presAssocID="{CF237DBF-95B3-4B96-A51D-4AA309F0D23A}" presName="aNode" presStyleLbl="bgShp" presStyleIdx="2" presStyleCnt="4" custScaleX="38739"/>
      <dgm:spPr/>
      <dgm:t>
        <a:bodyPr/>
        <a:lstStyle/>
        <a:p>
          <a:endParaRPr lang="de-DE"/>
        </a:p>
      </dgm:t>
    </dgm:pt>
    <dgm:pt modelId="{A0DE6186-E346-4628-AD84-DA5A6494EBD0}" type="pres">
      <dgm:prSet presAssocID="{CF237DBF-95B3-4B96-A51D-4AA309F0D23A}" presName="textNode" presStyleLbl="bgShp" presStyleIdx="2" presStyleCnt="4"/>
      <dgm:spPr/>
      <dgm:t>
        <a:bodyPr/>
        <a:lstStyle/>
        <a:p>
          <a:endParaRPr lang="de-DE"/>
        </a:p>
      </dgm:t>
    </dgm:pt>
    <dgm:pt modelId="{975F6458-2809-482D-87ED-DF22258CDBF4}" type="pres">
      <dgm:prSet presAssocID="{CF237DBF-95B3-4B96-A51D-4AA309F0D23A}" presName="compChildNode" presStyleCnt="0"/>
      <dgm:spPr/>
    </dgm:pt>
    <dgm:pt modelId="{4BBC4AE7-3761-4ABC-AA8C-143EACF80A06}" type="pres">
      <dgm:prSet presAssocID="{CF237DBF-95B3-4B96-A51D-4AA309F0D23A}" presName="theInnerList" presStyleCnt="0"/>
      <dgm:spPr/>
    </dgm:pt>
    <dgm:pt modelId="{3595D23A-8076-4C03-A269-64B00C706E87}" type="pres">
      <dgm:prSet presAssocID="{5277F412-B8D8-4FE9-9A6A-33D67F93044C}" presName="childNode" presStyleLbl="node1" presStyleIdx="2" presStyleCnt="4" custScaleX="38739" custScaleY="90830" custLinFactNeighborX="624" custLinFactNeighborY="-3815">
        <dgm:presLayoutVars>
          <dgm:bulletEnabled val="1"/>
        </dgm:presLayoutVars>
      </dgm:prSet>
      <dgm:spPr/>
      <dgm:t>
        <a:bodyPr/>
        <a:lstStyle/>
        <a:p>
          <a:endParaRPr lang="de-DE"/>
        </a:p>
      </dgm:t>
    </dgm:pt>
    <dgm:pt modelId="{09C41490-9F36-41BC-BF38-FC0E7D0EF95A}" type="pres">
      <dgm:prSet presAssocID="{CF237DBF-95B3-4B96-A51D-4AA309F0D23A}" presName="aSpace" presStyleCnt="0"/>
      <dgm:spPr/>
    </dgm:pt>
    <dgm:pt modelId="{0066092D-3299-40BE-97AF-C043CCA4DCD4}" type="pres">
      <dgm:prSet presAssocID="{D4ECA787-123A-40A7-9711-7BE7CBBA7B3C}" presName="compNode" presStyleCnt="0"/>
      <dgm:spPr/>
    </dgm:pt>
    <dgm:pt modelId="{15F90AD9-3E73-4D63-9AA3-09E6F3170A94}" type="pres">
      <dgm:prSet presAssocID="{D4ECA787-123A-40A7-9711-7BE7CBBA7B3C}" presName="aNode" presStyleLbl="bgShp" presStyleIdx="3" presStyleCnt="4" custScaleX="38739" custLinFactNeighborX="821"/>
      <dgm:spPr/>
      <dgm:t>
        <a:bodyPr/>
        <a:lstStyle/>
        <a:p>
          <a:endParaRPr lang="de-DE"/>
        </a:p>
      </dgm:t>
    </dgm:pt>
    <dgm:pt modelId="{B6007F58-289D-4671-8BD4-0BFE5D4BBF67}" type="pres">
      <dgm:prSet presAssocID="{D4ECA787-123A-40A7-9711-7BE7CBBA7B3C}" presName="textNode" presStyleLbl="bgShp" presStyleIdx="3" presStyleCnt="4"/>
      <dgm:spPr/>
      <dgm:t>
        <a:bodyPr/>
        <a:lstStyle/>
        <a:p>
          <a:endParaRPr lang="de-DE"/>
        </a:p>
      </dgm:t>
    </dgm:pt>
    <dgm:pt modelId="{2A26190D-BAF0-44B5-9EB2-B3F37BD58787}" type="pres">
      <dgm:prSet presAssocID="{D4ECA787-123A-40A7-9711-7BE7CBBA7B3C}" presName="compChildNode" presStyleCnt="0"/>
      <dgm:spPr/>
    </dgm:pt>
    <dgm:pt modelId="{E42ACD01-C6A9-4EC0-9D3A-A1CE17D7B3B2}" type="pres">
      <dgm:prSet presAssocID="{D4ECA787-123A-40A7-9711-7BE7CBBA7B3C}" presName="theInnerList" presStyleCnt="0"/>
      <dgm:spPr/>
    </dgm:pt>
    <dgm:pt modelId="{135ADB9D-7A85-4B50-AED2-D9D8C8C746A0}" type="pres">
      <dgm:prSet presAssocID="{D9323C68-6DA6-4149-A138-EE48652BC4B8}" presName="childNode" presStyleLbl="node1" presStyleIdx="3" presStyleCnt="4" custScaleX="38739" custScaleY="90830" custLinFactNeighborX="624" custLinFactNeighborY="-3815">
        <dgm:presLayoutVars>
          <dgm:bulletEnabled val="1"/>
        </dgm:presLayoutVars>
      </dgm:prSet>
      <dgm:spPr/>
      <dgm:t>
        <a:bodyPr/>
        <a:lstStyle/>
        <a:p>
          <a:endParaRPr lang="de-DE"/>
        </a:p>
      </dgm:t>
    </dgm:pt>
  </dgm:ptLst>
  <dgm:cxnLst>
    <dgm:cxn modelId="{CA3D8E21-2190-4327-B4A2-8858BAD0EBDF}" type="presOf" srcId="{D29A2F9E-768E-47C1-B700-C9A7499588BE}" destId="{3ED8C21E-EB9F-4F7C-BB72-45FDC0082AFC}" srcOrd="0" destOrd="0" presId="urn:microsoft.com/office/officeart/2005/8/layout/lProcess2"/>
    <dgm:cxn modelId="{08E96145-17A0-41CD-AC77-9F326F71808B}" type="presOf" srcId="{5277F412-B8D8-4FE9-9A6A-33D67F93044C}" destId="{3595D23A-8076-4C03-A269-64B00C706E87}" srcOrd="0" destOrd="0" presId="urn:microsoft.com/office/officeart/2005/8/layout/lProcess2"/>
    <dgm:cxn modelId="{89FD936A-4F99-4DFF-84F9-CEFA1545CA3A}" srcId="{FFD97AA1-1619-41C1-BA62-833C84A5B12D}" destId="{94D6A20A-26FF-46BE-BA57-7E03C313EB94}" srcOrd="1" destOrd="0" parTransId="{1796C6F1-69D7-4E5F-B90D-FE5563F09CF5}" sibTransId="{1791C658-E132-4D18-AD80-9AD427F14E12}"/>
    <dgm:cxn modelId="{02A9B6E8-83DA-4301-8E09-C2789F73070D}" type="presOf" srcId="{CF237DBF-95B3-4B96-A51D-4AA309F0D23A}" destId="{3C3C1BCF-2C3A-431F-B301-EF4DB9402D75}" srcOrd="0" destOrd="0" presId="urn:microsoft.com/office/officeart/2005/8/layout/lProcess2"/>
    <dgm:cxn modelId="{5226C1C6-C8FD-4744-BFAD-3029BE6A12AB}" type="presOf" srcId="{36D61E27-88CF-433C-A88D-FFE80350F53C}" destId="{09FBC772-B0F3-4523-B99D-7AF9B1E05DC6}" srcOrd="0" destOrd="0" presId="urn:microsoft.com/office/officeart/2005/8/layout/lProcess2"/>
    <dgm:cxn modelId="{ACB3D790-E160-4B97-9634-1EE934E3AB23}" srcId="{FFD97AA1-1619-41C1-BA62-833C84A5B12D}" destId="{CF237DBF-95B3-4B96-A51D-4AA309F0D23A}" srcOrd="2" destOrd="0" parTransId="{0C00EC98-71EF-4936-A60C-64AB3E143BFB}" sibTransId="{C49A222A-334D-4718-959F-544F18D2ACDB}"/>
    <dgm:cxn modelId="{1226FCF0-4354-4B3B-9232-1802C01ECCDA}" type="presOf" srcId="{D4ECA787-123A-40A7-9711-7BE7CBBA7B3C}" destId="{B6007F58-289D-4671-8BD4-0BFE5D4BBF67}" srcOrd="1" destOrd="0" presId="urn:microsoft.com/office/officeart/2005/8/layout/lProcess2"/>
    <dgm:cxn modelId="{1DE84242-1CA9-4365-859F-16190AFE0325}" type="presOf" srcId="{94D6A20A-26FF-46BE-BA57-7E03C313EB94}" destId="{642BF4D6-7E3E-4049-BEAB-FFA366CE5A6B}" srcOrd="0" destOrd="0" presId="urn:microsoft.com/office/officeart/2005/8/layout/lProcess2"/>
    <dgm:cxn modelId="{5EAF89EA-203E-447C-81DB-243423B17FB7}" type="presOf" srcId="{FFD97AA1-1619-41C1-BA62-833C84A5B12D}" destId="{031A617A-C1B0-48D8-921E-99FD15930C7A}" srcOrd="0" destOrd="0" presId="urn:microsoft.com/office/officeart/2005/8/layout/lProcess2"/>
    <dgm:cxn modelId="{3D7C1BDC-44F1-4B7C-905E-F3006C71B3D8}" srcId="{2FC73773-68A8-47D5-A629-B2CC469F29AA}" destId="{D29A2F9E-768E-47C1-B700-C9A7499588BE}" srcOrd="0" destOrd="0" parTransId="{C2211B24-EE35-4AB4-8DC2-2913712A4374}" sibTransId="{85BF1404-7185-4164-81E2-83A5D4184768}"/>
    <dgm:cxn modelId="{3A932E06-B997-4328-B345-E9DB01672287}" type="presOf" srcId="{CF237DBF-95B3-4B96-A51D-4AA309F0D23A}" destId="{A0DE6186-E346-4628-AD84-DA5A6494EBD0}" srcOrd="1" destOrd="0" presId="urn:microsoft.com/office/officeart/2005/8/layout/lProcess2"/>
    <dgm:cxn modelId="{DFD190A9-01AF-403D-A2B5-69B9C67AD42B}" srcId="{FFD97AA1-1619-41C1-BA62-833C84A5B12D}" destId="{D4ECA787-123A-40A7-9711-7BE7CBBA7B3C}" srcOrd="3" destOrd="0" parTransId="{4BACEDCD-8566-451F-8811-D6FD94A01F5E}" sibTransId="{CE3C6405-87AD-4246-9409-030B31B296FA}"/>
    <dgm:cxn modelId="{9C011D71-4C94-4FEA-BE7E-690B442CC613}" type="presOf" srcId="{D4ECA787-123A-40A7-9711-7BE7CBBA7B3C}" destId="{15F90AD9-3E73-4D63-9AA3-09E6F3170A94}" srcOrd="0" destOrd="0" presId="urn:microsoft.com/office/officeart/2005/8/layout/lProcess2"/>
    <dgm:cxn modelId="{9DBC9013-3C24-47AD-9B30-6B45BB9BA75F}" srcId="{D4ECA787-123A-40A7-9711-7BE7CBBA7B3C}" destId="{D9323C68-6DA6-4149-A138-EE48652BC4B8}" srcOrd="0" destOrd="0" parTransId="{ECE29D5D-3D26-4986-B1AF-7ABB43D64C97}" sibTransId="{BA6ABAAC-1AA9-44F3-B63B-C4FC89E8A5BD}"/>
    <dgm:cxn modelId="{7AFEB340-9A98-47DD-B8F6-A765551814FD}" srcId="{CF237DBF-95B3-4B96-A51D-4AA309F0D23A}" destId="{5277F412-B8D8-4FE9-9A6A-33D67F93044C}" srcOrd="0" destOrd="0" parTransId="{B64041C1-8427-44F4-A7A1-47440C6CBBCA}" sibTransId="{ADCAA758-3983-4B4A-80DF-A0363D9466B5}"/>
    <dgm:cxn modelId="{1BBA3E58-B451-41BA-801F-0F447B0B8D9E}" type="presOf" srcId="{94D6A20A-26FF-46BE-BA57-7E03C313EB94}" destId="{C9ABC77E-9B04-44E0-BE41-5247727F23BB}" srcOrd="1" destOrd="0" presId="urn:microsoft.com/office/officeart/2005/8/layout/lProcess2"/>
    <dgm:cxn modelId="{736E016D-5E04-43B6-8D85-30F76596CBE2}" srcId="{FFD97AA1-1619-41C1-BA62-833C84A5B12D}" destId="{2FC73773-68A8-47D5-A629-B2CC469F29AA}" srcOrd="0" destOrd="0" parTransId="{47053E46-A4C8-4AD4-AAF1-7C7041ED5304}" sibTransId="{0C57998A-2195-4987-9D4E-033916495735}"/>
    <dgm:cxn modelId="{1CE18617-878B-4E5E-AEAE-EF8CFACDAFF3}" type="presOf" srcId="{2FC73773-68A8-47D5-A629-B2CC469F29AA}" destId="{F0E70D9B-3C6E-408A-A9CA-B3770B0EBE7B}" srcOrd="0" destOrd="0" presId="urn:microsoft.com/office/officeart/2005/8/layout/lProcess2"/>
    <dgm:cxn modelId="{B2C7ED24-8A5C-4E6A-BE97-CE313F4E6641}" type="presOf" srcId="{D9323C68-6DA6-4149-A138-EE48652BC4B8}" destId="{135ADB9D-7A85-4B50-AED2-D9D8C8C746A0}" srcOrd="0" destOrd="0" presId="urn:microsoft.com/office/officeart/2005/8/layout/lProcess2"/>
    <dgm:cxn modelId="{28BCEE0A-8A10-438A-BFFD-DE23735A595B}" srcId="{94D6A20A-26FF-46BE-BA57-7E03C313EB94}" destId="{36D61E27-88CF-433C-A88D-FFE80350F53C}" srcOrd="0" destOrd="0" parTransId="{291AC35B-B75A-498C-9895-E15525CA8D71}" sibTransId="{E8DB208C-9239-4143-A94E-AC7689061A00}"/>
    <dgm:cxn modelId="{0FAC1959-DEA3-4067-A986-AACE27FBAC1B}" type="presOf" srcId="{2FC73773-68A8-47D5-A629-B2CC469F29AA}" destId="{3B0C0996-F6D9-4F13-B607-C9B9E59FD954}" srcOrd="1" destOrd="0" presId="urn:microsoft.com/office/officeart/2005/8/layout/lProcess2"/>
    <dgm:cxn modelId="{3F89221D-3138-40F5-9599-02410F27F834}" type="presParOf" srcId="{031A617A-C1B0-48D8-921E-99FD15930C7A}" destId="{748C8475-BB23-46D0-8A13-D45D6E7B5D9A}" srcOrd="0" destOrd="0" presId="urn:microsoft.com/office/officeart/2005/8/layout/lProcess2"/>
    <dgm:cxn modelId="{68B295B6-7715-41D4-A0F3-68CF4C223239}" type="presParOf" srcId="{748C8475-BB23-46D0-8A13-D45D6E7B5D9A}" destId="{F0E70D9B-3C6E-408A-A9CA-B3770B0EBE7B}" srcOrd="0" destOrd="0" presId="urn:microsoft.com/office/officeart/2005/8/layout/lProcess2"/>
    <dgm:cxn modelId="{AADAC2C5-7414-4288-89E5-D662183AA79D}" type="presParOf" srcId="{748C8475-BB23-46D0-8A13-D45D6E7B5D9A}" destId="{3B0C0996-F6D9-4F13-B607-C9B9E59FD954}" srcOrd="1" destOrd="0" presId="urn:microsoft.com/office/officeart/2005/8/layout/lProcess2"/>
    <dgm:cxn modelId="{26D3C9DD-BD46-4634-B8C4-B92A6FEE4B2F}" type="presParOf" srcId="{748C8475-BB23-46D0-8A13-D45D6E7B5D9A}" destId="{7724C4AA-5FEF-44F2-97A8-66DB1AF05FEA}" srcOrd="2" destOrd="0" presId="urn:microsoft.com/office/officeart/2005/8/layout/lProcess2"/>
    <dgm:cxn modelId="{81432936-576B-471D-86C7-1C0759FA1481}" type="presParOf" srcId="{7724C4AA-5FEF-44F2-97A8-66DB1AF05FEA}" destId="{03EE93AE-02D7-4EBC-87BD-6ED6A8903671}" srcOrd="0" destOrd="0" presId="urn:microsoft.com/office/officeart/2005/8/layout/lProcess2"/>
    <dgm:cxn modelId="{5612545C-42A3-4384-992E-FE8BE5D050EF}" type="presParOf" srcId="{03EE93AE-02D7-4EBC-87BD-6ED6A8903671}" destId="{3ED8C21E-EB9F-4F7C-BB72-45FDC0082AFC}" srcOrd="0" destOrd="0" presId="urn:microsoft.com/office/officeart/2005/8/layout/lProcess2"/>
    <dgm:cxn modelId="{3A0CB95C-31E8-466B-8E7C-0068B08DFA32}" type="presParOf" srcId="{031A617A-C1B0-48D8-921E-99FD15930C7A}" destId="{646EDA4F-3632-4CF2-B4D5-0FE6D82C738C}" srcOrd="1" destOrd="0" presId="urn:microsoft.com/office/officeart/2005/8/layout/lProcess2"/>
    <dgm:cxn modelId="{ADE7EBC3-1673-41A7-B0D1-0C0B4A8E477D}" type="presParOf" srcId="{031A617A-C1B0-48D8-921E-99FD15930C7A}" destId="{485CB7FD-13D0-463F-883C-889566ACF302}" srcOrd="2" destOrd="0" presId="urn:microsoft.com/office/officeart/2005/8/layout/lProcess2"/>
    <dgm:cxn modelId="{A48C429D-5D30-4A83-B6C6-FA330B0D9BA1}" type="presParOf" srcId="{485CB7FD-13D0-463F-883C-889566ACF302}" destId="{642BF4D6-7E3E-4049-BEAB-FFA366CE5A6B}" srcOrd="0" destOrd="0" presId="urn:microsoft.com/office/officeart/2005/8/layout/lProcess2"/>
    <dgm:cxn modelId="{8F1A1A0E-FE5B-4BA8-9820-FE7C307DFD98}" type="presParOf" srcId="{485CB7FD-13D0-463F-883C-889566ACF302}" destId="{C9ABC77E-9B04-44E0-BE41-5247727F23BB}" srcOrd="1" destOrd="0" presId="urn:microsoft.com/office/officeart/2005/8/layout/lProcess2"/>
    <dgm:cxn modelId="{A8CCF7C9-6108-4D26-9E95-0A935FDA799C}" type="presParOf" srcId="{485CB7FD-13D0-463F-883C-889566ACF302}" destId="{984FC352-230F-40CF-9E5C-19ABE562C92A}" srcOrd="2" destOrd="0" presId="urn:microsoft.com/office/officeart/2005/8/layout/lProcess2"/>
    <dgm:cxn modelId="{0A79134F-CE67-454F-B62C-4DB4F61FC470}" type="presParOf" srcId="{984FC352-230F-40CF-9E5C-19ABE562C92A}" destId="{5EFAEF94-FA9D-49C2-B0C1-72F34D81EA4B}" srcOrd="0" destOrd="0" presId="urn:microsoft.com/office/officeart/2005/8/layout/lProcess2"/>
    <dgm:cxn modelId="{3F7F23C5-F5CD-4E9A-B394-55D98F6D260B}" type="presParOf" srcId="{5EFAEF94-FA9D-49C2-B0C1-72F34D81EA4B}" destId="{09FBC772-B0F3-4523-B99D-7AF9B1E05DC6}" srcOrd="0" destOrd="0" presId="urn:microsoft.com/office/officeart/2005/8/layout/lProcess2"/>
    <dgm:cxn modelId="{A5190B2A-13AA-42BA-9C9E-9B6E0DFCDBDC}" type="presParOf" srcId="{031A617A-C1B0-48D8-921E-99FD15930C7A}" destId="{B706140F-B3F7-422C-AC74-3153A5DAC202}" srcOrd="3" destOrd="0" presId="urn:microsoft.com/office/officeart/2005/8/layout/lProcess2"/>
    <dgm:cxn modelId="{24975950-558F-4D65-A199-E2BC0557C943}" type="presParOf" srcId="{031A617A-C1B0-48D8-921E-99FD15930C7A}" destId="{29382766-A490-45B6-99B7-FB61764DFD62}" srcOrd="4" destOrd="0" presId="urn:microsoft.com/office/officeart/2005/8/layout/lProcess2"/>
    <dgm:cxn modelId="{DF341375-E44F-49E1-B7A7-274B29503D87}" type="presParOf" srcId="{29382766-A490-45B6-99B7-FB61764DFD62}" destId="{3C3C1BCF-2C3A-431F-B301-EF4DB9402D75}" srcOrd="0" destOrd="0" presId="urn:microsoft.com/office/officeart/2005/8/layout/lProcess2"/>
    <dgm:cxn modelId="{9B294167-C96F-4CC7-B51D-F79E4D9A6625}" type="presParOf" srcId="{29382766-A490-45B6-99B7-FB61764DFD62}" destId="{A0DE6186-E346-4628-AD84-DA5A6494EBD0}" srcOrd="1" destOrd="0" presId="urn:microsoft.com/office/officeart/2005/8/layout/lProcess2"/>
    <dgm:cxn modelId="{9A92B5E2-0D91-4ECB-9542-951D892C1CF7}" type="presParOf" srcId="{29382766-A490-45B6-99B7-FB61764DFD62}" destId="{975F6458-2809-482D-87ED-DF22258CDBF4}" srcOrd="2" destOrd="0" presId="urn:microsoft.com/office/officeart/2005/8/layout/lProcess2"/>
    <dgm:cxn modelId="{22BEA5BC-4F10-4443-8C1F-59E1AE5ADBA2}" type="presParOf" srcId="{975F6458-2809-482D-87ED-DF22258CDBF4}" destId="{4BBC4AE7-3761-4ABC-AA8C-143EACF80A06}" srcOrd="0" destOrd="0" presId="urn:microsoft.com/office/officeart/2005/8/layout/lProcess2"/>
    <dgm:cxn modelId="{1A59E4C9-46A9-495C-B075-29B0E7F1DDA7}" type="presParOf" srcId="{4BBC4AE7-3761-4ABC-AA8C-143EACF80A06}" destId="{3595D23A-8076-4C03-A269-64B00C706E87}" srcOrd="0" destOrd="0" presId="urn:microsoft.com/office/officeart/2005/8/layout/lProcess2"/>
    <dgm:cxn modelId="{36C12C4A-EEAA-48DC-8B2F-9B5BBBBD758E}" type="presParOf" srcId="{031A617A-C1B0-48D8-921E-99FD15930C7A}" destId="{09C41490-9F36-41BC-BF38-FC0E7D0EF95A}" srcOrd="5" destOrd="0" presId="urn:microsoft.com/office/officeart/2005/8/layout/lProcess2"/>
    <dgm:cxn modelId="{393F9110-B580-4C66-B219-95DF9B4B4049}" type="presParOf" srcId="{031A617A-C1B0-48D8-921E-99FD15930C7A}" destId="{0066092D-3299-40BE-97AF-C043CCA4DCD4}" srcOrd="6" destOrd="0" presId="urn:microsoft.com/office/officeart/2005/8/layout/lProcess2"/>
    <dgm:cxn modelId="{17ED7996-DB37-4BA4-AB69-A4D70EDBEF2F}" type="presParOf" srcId="{0066092D-3299-40BE-97AF-C043CCA4DCD4}" destId="{15F90AD9-3E73-4D63-9AA3-09E6F3170A94}" srcOrd="0" destOrd="0" presId="urn:microsoft.com/office/officeart/2005/8/layout/lProcess2"/>
    <dgm:cxn modelId="{3B6E4A0A-6502-4E27-9C35-C6D188A73BD7}" type="presParOf" srcId="{0066092D-3299-40BE-97AF-C043CCA4DCD4}" destId="{B6007F58-289D-4671-8BD4-0BFE5D4BBF67}" srcOrd="1" destOrd="0" presId="urn:microsoft.com/office/officeart/2005/8/layout/lProcess2"/>
    <dgm:cxn modelId="{4E7BCD81-F2D9-4DFD-8910-7099A04ED825}" type="presParOf" srcId="{0066092D-3299-40BE-97AF-C043CCA4DCD4}" destId="{2A26190D-BAF0-44B5-9EB2-B3F37BD58787}" srcOrd="2" destOrd="0" presId="urn:microsoft.com/office/officeart/2005/8/layout/lProcess2"/>
    <dgm:cxn modelId="{1CAE147B-2B41-4252-9FDC-D17F43F27387}" type="presParOf" srcId="{2A26190D-BAF0-44B5-9EB2-B3F37BD58787}" destId="{E42ACD01-C6A9-4EC0-9D3A-A1CE17D7B3B2}" srcOrd="0" destOrd="0" presId="urn:microsoft.com/office/officeart/2005/8/layout/lProcess2"/>
    <dgm:cxn modelId="{C1217954-79C6-49BB-9993-98E5AD6D1749}" type="presParOf" srcId="{E42ACD01-C6A9-4EC0-9D3A-A1CE17D7B3B2}" destId="{135ADB9D-7A85-4B50-AED2-D9D8C8C746A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D97AA1-1619-41C1-BA62-833C84A5B12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de-DE"/>
        </a:p>
      </dgm:t>
    </dgm:pt>
    <dgm:pt modelId="{2FC73773-68A8-47D5-A629-B2CC469F29AA}">
      <dgm:prSet phldrT="[Text]" custT="1"/>
      <dgm:spPr>
        <a:xfrm>
          <a:off x="0" y="0"/>
          <a:ext cx="1592435" cy="3287947"/>
        </a:xfrm>
        <a:prstGeom prst="roundRect">
          <a:avLst>
            <a:gd name="adj" fmla="val 10000"/>
          </a:avLst>
        </a:prstGeom>
        <a:blipFill>
          <a:blip xmlns:r="http://schemas.openxmlformats.org/officeDocument/2006/relationships" r:embed="rId1"/>
          <a:stretch>
            <a:fillRect/>
          </a:stretch>
        </a:blipFill>
        <a:ln w="12700">
          <a:solidFill>
            <a:srgbClr val="363636"/>
          </a:solidFill>
        </a:ln>
        <a:effectLst/>
      </dgm:spPr>
      <dgm:t>
        <a:bodyPr/>
        <a:lstStyle/>
        <a:p>
          <a:r>
            <a:rPr lang="de-DE">
              <a:noFill/>
            </a:rPr>
            <a:t> </a:t>
          </a:r>
        </a:p>
      </dgm:t>
    </dgm:pt>
    <dgm:pt modelId="{47053E46-A4C8-4AD4-AAF1-7C7041ED5304}" type="parTrans" cxnId="{736E016D-5E04-43B6-8D85-30F76596CBE2}">
      <dgm:prSet/>
      <dgm:spPr/>
      <dgm:t>
        <a:bodyPr/>
        <a:lstStyle/>
        <a:p>
          <a:endParaRPr lang="de-DE" sz="1600">
            <a:latin typeface="+mn-lt"/>
          </a:endParaRPr>
        </a:p>
      </dgm:t>
    </dgm:pt>
    <dgm:pt modelId="{0C57998A-2195-4987-9D4E-033916495735}" type="sibTrans" cxnId="{736E016D-5E04-43B6-8D85-30F76596CBE2}">
      <dgm:prSet/>
      <dgm:spPr/>
      <dgm:t>
        <a:bodyPr/>
        <a:lstStyle/>
        <a:p>
          <a:endParaRPr lang="de-DE" sz="1600">
            <a:latin typeface="+mn-lt"/>
          </a:endParaRPr>
        </a:p>
      </dgm:t>
    </dgm:pt>
    <dgm:pt modelId="{D29A2F9E-768E-47C1-B700-C9A7499588BE}">
      <dgm:prSet phldrT="[Text]" custT="1"/>
      <dgm:spPr>
        <a:xfrm>
          <a:off x="159524"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p>
      </dgm:t>
    </dgm:pt>
    <dgm:pt modelId="{C2211B24-EE35-4AB4-8DC2-2913712A4374}" type="parTrans" cxnId="{3D7C1BDC-44F1-4B7C-905E-F3006C71B3D8}">
      <dgm:prSet/>
      <dgm:spPr/>
      <dgm:t>
        <a:bodyPr/>
        <a:lstStyle/>
        <a:p>
          <a:endParaRPr lang="de-DE" sz="1600">
            <a:latin typeface="+mn-lt"/>
          </a:endParaRPr>
        </a:p>
      </dgm:t>
    </dgm:pt>
    <dgm:pt modelId="{85BF1404-7185-4164-81E2-83A5D4184768}" type="sibTrans" cxnId="{3D7C1BDC-44F1-4B7C-905E-F3006C71B3D8}">
      <dgm:prSet/>
      <dgm:spPr/>
      <dgm:t>
        <a:bodyPr/>
        <a:lstStyle/>
        <a:p>
          <a:endParaRPr lang="de-DE" sz="1600">
            <a:latin typeface="+mn-lt"/>
          </a:endParaRPr>
        </a:p>
      </dgm:t>
    </dgm:pt>
    <dgm:pt modelId="{94D6A20A-26FF-46BE-BA57-7E03C313EB94}">
      <dgm:prSet phldrT="[Text]" custT="1"/>
      <dgm:spPr>
        <a:xfrm>
          <a:off x="1901017" y="0"/>
          <a:ext cx="1592435" cy="3287947"/>
        </a:xfrm>
        <a:prstGeom prst="roundRect">
          <a:avLst>
            <a:gd name="adj" fmla="val 10000"/>
          </a:avLst>
        </a:prstGeom>
        <a:blipFill>
          <a:blip xmlns:r="http://schemas.openxmlformats.org/officeDocument/2006/relationships" r:embed="rId2"/>
          <a:stretch>
            <a:fillRect/>
          </a:stretch>
        </a:blipFill>
        <a:ln w="12700">
          <a:solidFill>
            <a:srgbClr val="363636"/>
          </a:solidFill>
        </a:ln>
        <a:effectLst/>
      </dgm:spPr>
      <dgm:t>
        <a:bodyPr/>
        <a:lstStyle/>
        <a:p>
          <a:r>
            <a:rPr lang="de-DE">
              <a:noFill/>
            </a:rPr>
            <a:t> </a:t>
          </a:r>
        </a:p>
      </dgm:t>
    </dgm:pt>
    <dgm:pt modelId="{1796C6F1-69D7-4E5F-B90D-FE5563F09CF5}" type="parTrans" cxnId="{89FD936A-4F99-4DFF-84F9-CEFA1545CA3A}">
      <dgm:prSet/>
      <dgm:spPr/>
      <dgm:t>
        <a:bodyPr/>
        <a:lstStyle/>
        <a:p>
          <a:endParaRPr lang="de-DE" sz="1600">
            <a:latin typeface="+mn-lt"/>
          </a:endParaRPr>
        </a:p>
      </dgm:t>
    </dgm:pt>
    <dgm:pt modelId="{1791C658-E132-4D18-AD80-9AD427F14E12}" type="sibTrans" cxnId="{89FD936A-4F99-4DFF-84F9-CEFA1545CA3A}">
      <dgm:prSet/>
      <dgm:spPr/>
      <dgm:t>
        <a:bodyPr/>
        <a:lstStyle/>
        <a:p>
          <a:endParaRPr lang="de-DE" sz="1600">
            <a:latin typeface="+mn-lt"/>
          </a:endParaRPr>
        </a:p>
      </dgm:t>
    </dgm:pt>
    <dgm:pt modelId="{36D61E27-88CF-433C-A88D-FFE80350F53C}">
      <dgm:prSet phldrT="[Text]" custT="1"/>
      <dgm:spPr>
        <a:xfrm>
          <a:off x="2060260" y="1138133"/>
          <a:ext cx="1273948" cy="1833667"/>
        </a:xfrm>
        <a:prstGeom prst="roundRect">
          <a:avLst>
            <a:gd name="adj" fmla="val 10000"/>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0,9</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p>
      </dgm:t>
    </dgm:pt>
    <dgm:pt modelId="{291AC35B-B75A-498C-9895-E15525CA8D71}" type="parTrans" cxnId="{28BCEE0A-8A10-438A-BFFD-DE23735A595B}">
      <dgm:prSet/>
      <dgm:spPr/>
      <dgm:t>
        <a:bodyPr/>
        <a:lstStyle/>
        <a:p>
          <a:endParaRPr lang="de-DE" sz="1600">
            <a:latin typeface="+mn-lt"/>
          </a:endParaRPr>
        </a:p>
      </dgm:t>
    </dgm:pt>
    <dgm:pt modelId="{E8DB208C-9239-4143-A94E-AC7689061A00}" type="sibTrans" cxnId="{28BCEE0A-8A10-438A-BFFD-DE23735A595B}">
      <dgm:prSet/>
      <dgm:spPr/>
      <dgm:t>
        <a:bodyPr/>
        <a:lstStyle/>
        <a:p>
          <a:endParaRPr lang="de-DE" sz="1600">
            <a:latin typeface="+mn-lt"/>
          </a:endParaRPr>
        </a:p>
      </dgm:t>
    </dgm:pt>
    <dgm:pt modelId="{CF237DBF-95B3-4B96-A51D-4AA309F0D23A}">
      <dgm:prSet phldrT="[Text]" custT="1"/>
      <dgm:spPr>
        <a:xfrm>
          <a:off x="3801753" y="0"/>
          <a:ext cx="1592435" cy="3287947"/>
        </a:xfrm>
        <a:prstGeom prst="roundRect">
          <a:avLst>
            <a:gd name="adj" fmla="val 10000"/>
          </a:avLst>
        </a:prstGeom>
        <a:blipFill>
          <a:blip xmlns:r="http://schemas.openxmlformats.org/officeDocument/2006/relationships" r:embed="rId4"/>
          <a:stretch>
            <a:fillRect/>
          </a:stretch>
        </a:blipFill>
        <a:ln w="12700">
          <a:solidFill>
            <a:srgbClr val="363636"/>
          </a:solidFill>
        </a:ln>
        <a:effectLst/>
      </dgm:spPr>
      <dgm:t>
        <a:bodyPr/>
        <a:lstStyle/>
        <a:p>
          <a:r>
            <a:rPr lang="de-DE">
              <a:noFill/>
            </a:rPr>
            <a:t> </a:t>
          </a:r>
        </a:p>
      </dgm:t>
    </dgm:pt>
    <dgm:pt modelId="{0C00EC98-71EF-4936-A60C-64AB3E143BFB}" type="parTrans" cxnId="{ACB3D790-E160-4B97-9634-1EE934E3AB23}">
      <dgm:prSet/>
      <dgm:spPr/>
      <dgm:t>
        <a:bodyPr/>
        <a:lstStyle/>
        <a:p>
          <a:endParaRPr lang="de-DE" sz="1600">
            <a:latin typeface="+mn-lt"/>
          </a:endParaRPr>
        </a:p>
      </dgm:t>
    </dgm:pt>
    <dgm:pt modelId="{C49A222A-334D-4718-959F-544F18D2ACDB}" type="sibTrans" cxnId="{ACB3D790-E160-4B97-9634-1EE934E3AB23}">
      <dgm:prSet/>
      <dgm:spPr/>
      <dgm:t>
        <a:bodyPr/>
        <a:lstStyle/>
        <a:p>
          <a:endParaRPr lang="de-DE" sz="1600">
            <a:latin typeface="+mn-lt"/>
          </a:endParaRPr>
        </a:p>
      </dgm:t>
    </dgm:pt>
    <dgm:pt modelId="{5277F412-B8D8-4FE9-9A6A-33D67F93044C}">
      <dgm:prSet phldrT="[Text]" custT="1"/>
      <dgm:spPr>
        <a:xfrm>
          <a:off x="3960996"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p>
      </dgm:t>
    </dgm:pt>
    <dgm:pt modelId="{B64041C1-8427-44F4-A7A1-47440C6CBBCA}" type="parTrans" cxnId="{7AFEB340-9A98-47DD-B8F6-A765551814FD}">
      <dgm:prSet/>
      <dgm:spPr/>
      <dgm:t>
        <a:bodyPr/>
        <a:lstStyle/>
        <a:p>
          <a:endParaRPr lang="de-DE" sz="1600">
            <a:latin typeface="+mn-lt"/>
          </a:endParaRPr>
        </a:p>
      </dgm:t>
    </dgm:pt>
    <dgm:pt modelId="{ADCAA758-3983-4B4A-80DF-A0363D9466B5}" type="sibTrans" cxnId="{7AFEB340-9A98-47DD-B8F6-A765551814FD}">
      <dgm:prSet/>
      <dgm:spPr/>
      <dgm:t>
        <a:bodyPr/>
        <a:lstStyle/>
        <a:p>
          <a:endParaRPr lang="de-DE" sz="1600">
            <a:latin typeface="+mn-lt"/>
          </a:endParaRPr>
        </a:p>
      </dgm:t>
    </dgm:pt>
    <dgm:pt modelId="{D4ECA787-123A-40A7-9711-7BE7CBBA7B3C}">
      <dgm:prSet phldrT="[Text]" custT="1"/>
      <dgm:spPr>
        <a:xfrm>
          <a:off x="5702770" y="0"/>
          <a:ext cx="1592435" cy="3287947"/>
        </a:xfrm>
        <a:prstGeom prst="roundRect">
          <a:avLst>
            <a:gd name="adj" fmla="val 10000"/>
          </a:avLst>
        </a:prstGeom>
        <a:blipFill>
          <a:blip xmlns:r="http://schemas.openxmlformats.org/officeDocument/2006/relationships" r:embed="rId5"/>
          <a:stretch>
            <a:fillRect/>
          </a:stretch>
        </a:blipFill>
        <a:ln w="12700">
          <a:solidFill>
            <a:srgbClr val="363636"/>
          </a:solidFill>
        </a:ln>
        <a:effectLst/>
      </dgm:spPr>
      <dgm:t>
        <a:bodyPr/>
        <a:lstStyle/>
        <a:p>
          <a:r>
            <a:rPr lang="de-DE">
              <a:noFill/>
            </a:rPr>
            <a:t> </a:t>
          </a:r>
        </a:p>
      </dgm:t>
    </dgm:pt>
    <dgm:pt modelId="{4BACEDCD-8566-451F-8811-D6FD94A01F5E}" type="parTrans" cxnId="{DFD190A9-01AF-403D-A2B5-69B9C67AD42B}">
      <dgm:prSet/>
      <dgm:spPr/>
      <dgm:t>
        <a:bodyPr/>
        <a:lstStyle/>
        <a:p>
          <a:endParaRPr lang="de-DE" sz="1600">
            <a:latin typeface="+mn-lt"/>
          </a:endParaRPr>
        </a:p>
      </dgm:t>
    </dgm:pt>
    <dgm:pt modelId="{CE3C6405-87AD-4246-9409-030B31B296FA}" type="sibTrans" cxnId="{DFD190A9-01AF-403D-A2B5-69B9C67AD42B}">
      <dgm:prSet/>
      <dgm:spPr/>
      <dgm:t>
        <a:bodyPr/>
        <a:lstStyle/>
        <a:p>
          <a:endParaRPr lang="de-DE" sz="1600">
            <a:latin typeface="+mn-lt"/>
          </a:endParaRPr>
        </a:p>
      </dgm:t>
    </dgm:pt>
    <dgm:pt modelId="{D9323C68-6DA6-4149-A138-EE48652BC4B8}">
      <dgm:prSet phldrT="[Text]" custT="1"/>
      <dgm:spPr>
        <a:xfrm>
          <a:off x="5861733"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1,0</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0,6</a:t>
          </a:r>
        </a:p>
      </dgm:t>
    </dgm:pt>
    <dgm:pt modelId="{ECE29D5D-3D26-4986-B1AF-7ABB43D64C97}" type="parTrans" cxnId="{9DBC9013-3C24-47AD-9B30-6B45BB9BA75F}">
      <dgm:prSet/>
      <dgm:spPr/>
      <dgm:t>
        <a:bodyPr/>
        <a:lstStyle/>
        <a:p>
          <a:endParaRPr lang="de-DE" sz="1600">
            <a:latin typeface="+mn-lt"/>
          </a:endParaRPr>
        </a:p>
      </dgm:t>
    </dgm:pt>
    <dgm:pt modelId="{BA6ABAAC-1AA9-44F3-B63B-C4FC89E8A5BD}" type="sibTrans" cxnId="{9DBC9013-3C24-47AD-9B30-6B45BB9BA75F}">
      <dgm:prSet/>
      <dgm:spPr/>
      <dgm:t>
        <a:bodyPr/>
        <a:lstStyle/>
        <a:p>
          <a:endParaRPr lang="de-DE" sz="1600">
            <a:latin typeface="+mn-lt"/>
          </a:endParaRPr>
        </a:p>
      </dgm:t>
    </dgm:pt>
    <dgm:pt modelId="{031A617A-C1B0-48D8-921E-99FD15930C7A}" type="pres">
      <dgm:prSet presAssocID="{FFD97AA1-1619-41C1-BA62-833C84A5B12D}" presName="theList" presStyleCnt="0">
        <dgm:presLayoutVars>
          <dgm:dir/>
          <dgm:animLvl val="lvl"/>
          <dgm:resizeHandles val="exact"/>
        </dgm:presLayoutVars>
      </dgm:prSet>
      <dgm:spPr/>
    </dgm:pt>
    <dgm:pt modelId="{748C8475-BB23-46D0-8A13-D45D6E7B5D9A}" type="pres">
      <dgm:prSet presAssocID="{2FC73773-68A8-47D5-A629-B2CC469F29AA}" presName="compNode" presStyleCnt="0"/>
      <dgm:spPr/>
    </dgm:pt>
    <dgm:pt modelId="{F0E70D9B-3C6E-408A-A9CA-B3770B0EBE7B}" type="pres">
      <dgm:prSet presAssocID="{2FC73773-68A8-47D5-A629-B2CC469F29AA}" presName="aNode" presStyleLbl="bgShp" presStyleIdx="0" presStyleCnt="4" custScaleX="38739" custLinFactNeighborX="-320"/>
      <dgm:spPr/>
    </dgm:pt>
    <dgm:pt modelId="{3B0C0996-F6D9-4F13-B607-C9B9E59FD954}" type="pres">
      <dgm:prSet presAssocID="{2FC73773-68A8-47D5-A629-B2CC469F29AA}" presName="textNode" presStyleLbl="bgShp" presStyleIdx="0" presStyleCnt="4"/>
      <dgm:spPr/>
    </dgm:pt>
    <dgm:pt modelId="{7724C4AA-5FEF-44F2-97A8-66DB1AF05FEA}" type="pres">
      <dgm:prSet presAssocID="{2FC73773-68A8-47D5-A629-B2CC469F29AA}" presName="compChildNode" presStyleCnt="0"/>
      <dgm:spPr/>
    </dgm:pt>
    <dgm:pt modelId="{03EE93AE-02D7-4EBC-87BD-6ED6A8903671}" type="pres">
      <dgm:prSet presAssocID="{2FC73773-68A8-47D5-A629-B2CC469F29AA}" presName="theInnerList" presStyleCnt="0"/>
      <dgm:spPr/>
    </dgm:pt>
    <dgm:pt modelId="{3ED8C21E-EB9F-4F7C-BB72-45FDC0082AFC}" type="pres">
      <dgm:prSet presAssocID="{D29A2F9E-768E-47C1-B700-C9A7499588BE}" presName="childNode" presStyleLbl="node1" presStyleIdx="0" presStyleCnt="4" custScaleX="38739" custScaleY="90830" custLinFactNeighborX="624" custLinFactNeighborY="-3815">
        <dgm:presLayoutVars>
          <dgm:bulletEnabled val="1"/>
        </dgm:presLayoutVars>
      </dgm:prSet>
      <dgm:spPr/>
    </dgm:pt>
    <dgm:pt modelId="{646EDA4F-3632-4CF2-B4D5-0FE6D82C738C}" type="pres">
      <dgm:prSet presAssocID="{2FC73773-68A8-47D5-A629-B2CC469F29AA}" presName="aSpace" presStyleCnt="0"/>
      <dgm:spPr/>
    </dgm:pt>
    <dgm:pt modelId="{485CB7FD-13D0-463F-883C-889566ACF302}" type="pres">
      <dgm:prSet presAssocID="{94D6A20A-26FF-46BE-BA57-7E03C313EB94}" presName="compNode" presStyleCnt="0"/>
      <dgm:spPr/>
    </dgm:pt>
    <dgm:pt modelId="{642BF4D6-7E3E-4049-BEAB-FFA366CE5A6B}" type="pres">
      <dgm:prSet presAssocID="{94D6A20A-26FF-46BE-BA57-7E03C313EB94}" presName="aNode" presStyleLbl="bgShp" presStyleIdx="1" presStyleCnt="4" custScaleX="38739"/>
      <dgm:spPr/>
    </dgm:pt>
    <dgm:pt modelId="{C9ABC77E-9B04-44E0-BE41-5247727F23BB}" type="pres">
      <dgm:prSet presAssocID="{94D6A20A-26FF-46BE-BA57-7E03C313EB94}" presName="textNode" presStyleLbl="bgShp" presStyleIdx="1" presStyleCnt="4"/>
      <dgm:spPr/>
    </dgm:pt>
    <dgm:pt modelId="{984FC352-230F-40CF-9E5C-19ABE562C92A}" type="pres">
      <dgm:prSet presAssocID="{94D6A20A-26FF-46BE-BA57-7E03C313EB94}" presName="compChildNode" presStyleCnt="0"/>
      <dgm:spPr/>
    </dgm:pt>
    <dgm:pt modelId="{5EFAEF94-FA9D-49C2-B0C1-72F34D81EA4B}" type="pres">
      <dgm:prSet presAssocID="{94D6A20A-26FF-46BE-BA57-7E03C313EB94}" presName="theInnerList" presStyleCnt="0"/>
      <dgm:spPr/>
    </dgm:pt>
    <dgm:pt modelId="{09FBC772-B0F3-4523-B99D-7AF9B1E05DC6}" type="pres">
      <dgm:prSet presAssocID="{36D61E27-88CF-433C-A88D-FFE80350F53C}" presName="childNode" presStyleLbl="node1" presStyleIdx="1" presStyleCnt="4" custScaleX="38739" custScaleY="90830" custLinFactNeighborX="624" custLinFactNeighborY="-3815">
        <dgm:presLayoutVars>
          <dgm:bulletEnabled val="1"/>
        </dgm:presLayoutVars>
      </dgm:prSet>
      <dgm:spPr/>
    </dgm:pt>
    <dgm:pt modelId="{B706140F-B3F7-422C-AC74-3153A5DAC202}" type="pres">
      <dgm:prSet presAssocID="{94D6A20A-26FF-46BE-BA57-7E03C313EB94}" presName="aSpace" presStyleCnt="0"/>
      <dgm:spPr/>
    </dgm:pt>
    <dgm:pt modelId="{29382766-A490-45B6-99B7-FB61764DFD62}" type="pres">
      <dgm:prSet presAssocID="{CF237DBF-95B3-4B96-A51D-4AA309F0D23A}" presName="compNode" presStyleCnt="0"/>
      <dgm:spPr/>
    </dgm:pt>
    <dgm:pt modelId="{3C3C1BCF-2C3A-431F-B301-EF4DB9402D75}" type="pres">
      <dgm:prSet presAssocID="{CF237DBF-95B3-4B96-A51D-4AA309F0D23A}" presName="aNode" presStyleLbl="bgShp" presStyleIdx="2" presStyleCnt="4" custScaleX="38739"/>
      <dgm:spPr/>
    </dgm:pt>
    <dgm:pt modelId="{A0DE6186-E346-4628-AD84-DA5A6494EBD0}" type="pres">
      <dgm:prSet presAssocID="{CF237DBF-95B3-4B96-A51D-4AA309F0D23A}" presName="textNode" presStyleLbl="bgShp" presStyleIdx="2" presStyleCnt="4"/>
      <dgm:spPr/>
    </dgm:pt>
    <dgm:pt modelId="{975F6458-2809-482D-87ED-DF22258CDBF4}" type="pres">
      <dgm:prSet presAssocID="{CF237DBF-95B3-4B96-A51D-4AA309F0D23A}" presName="compChildNode" presStyleCnt="0"/>
      <dgm:spPr/>
    </dgm:pt>
    <dgm:pt modelId="{4BBC4AE7-3761-4ABC-AA8C-143EACF80A06}" type="pres">
      <dgm:prSet presAssocID="{CF237DBF-95B3-4B96-A51D-4AA309F0D23A}" presName="theInnerList" presStyleCnt="0"/>
      <dgm:spPr/>
    </dgm:pt>
    <dgm:pt modelId="{3595D23A-8076-4C03-A269-64B00C706E87}" type="pres">
      <dgm:prSet presAssocID="{5277F412-B8D8-4FE9-9A6A-33D67F93044C}" presName="childNode" presStyleLbl="node1" presStyleIdx="2" presStyleCnt="4" custScaleX="38739" custScaleY="90830" custLinFactNeighborX="624" custLinFactNeighborY="-3815">
        <dgm:presLayoutVars>
          <dgm:bulletEnabled val="1"/>
        </dgm:presLayoutVars>
      </dgm:prSet>
      <dgm:spPr/>
    </dgm:pt>
    <dgm:pt modelId="{09C41490-9F36-41BC-BF38-FC0E7D0EF95A}" type="pres">
      <dgm:prSet presAssocID="{CF237DBF-95B3-4B96-A51D-4AA309F0D23A}" presName="aSpace" presStyleCnt="0"/>
      <dgm:spPr/>
    </dgm:pt>
    <dgm:pt modelId="{0066092D-3299-40BE-97AF-C043CCA4DCD4}" type="pres">
      <dgm:prSet presAssocID="{D4ECA787-123A-40A7-9711-7BE7CBBA7B3C}" presName="compNode" presStyleCnt="0"/>
      <dgm:spPr/>
    </dgm:pt>
    <dgm:pt modelId="{15F90AD9-3E73-4D63-9AA3-09E6F3170A94}" type="pres">
      <dgm:prSet presAssocID="{D4ECA787-123A-40A7-9711-7BE7CBBA7B3C}" presName="aNode" presStyleLbl="bgShp" presStyleIdx="3" presStyleCnt="4" custScaleX="38739" custLinFactNeighborX="821"/>
      <dgm:spPr/>
    </dgm:pt>
    <dgm:pt modelId="{B6007F58-289D-4671-8BD4-0BFE5D4BBF67}" type="pres">
      <dgm:prSet presAssocID="{D4ECA787-123A-40A7-9711-7BE7CBBA7B3C}" presName="textNode" presStyleLbl="bgShp" presStyleIdx="3" presStyleCnt="4"/>
      <dgm:spPr/>
    </dgm:pt>
    <dgm:pt modelId="{2A26190D-BAF0-44B5-9EB2-B3F37BD58787}" type="pres">
      <dgm:prSet presAssocID="{D4ECA787-123A-40A7-9711-7BE7CBBA7B3C}" presName="compChildNode" presStyleCnt="0"/>
      <dgm:spPr/>
    </dgm:pt>
    <dgm:pt modelId="{E42ACD01-C6A9-4EC0-9D3A-A1CE17D7B3B2}" type="pres">
      <dgm:prSet presAssocID="{D4ECA787-123A-40A7-9711-7BE7CBBA7B3C}" presName="theInnerList" presStyleCnt="0"/>
      <dgm:spPr/>
    </dgm:pt>
    <dgm:pt modelId="{135ADB9D-7A85-4B50-AED2-D9D8C8C746A0}" type="pres">
      <dgm:prSet presAssocID="{D9323C68-6DA6-4149-A138-EE48652BC4B8}" presName="childNode" presStyleLbl="node1" presStyleIdx="3" presStyleCnt="4" custScaleX="38739" custScaleY="90830" custLinFactNeighborX="624" custLinFactNeighborY="-3815">
        <dgm:presLayoutVars>
          <dgm:bulletEnabled val="1"/>
        </dgm:presLayoutVars>
      </dgm:prSet>
      <dgm:spPr/>
    </dgm:pt>
  </dgm:ptLst>
  <dgm:cxnLst>
    <dgm:cxn modelId="{3A932E06-B997-4328-B345-E9DB01672287}" type="presOf" srcId="{CF237DBF-95B3-4B96-A51D-4AA309F0D23A}" destId="{A0DE6186-E346-4628-AD84-DA5A6494EBD0}" srcOrd="1" destOrd="0" presId="urn:microsoft.com/office/officeart/2005/8/layout/lProcess2"/>
    <dgm:cxn modelId="{28BCEE0A-8A10-438A-BFFD-DE23735A595B}" srcId="{94D6A20A-26FF-46BE-BA57-7E03C313EB94}" destId="{36D61E27-88CF-433C-A88D-FFE80350F53C}" srcOrd="0" destOrd="0" parTransId="{291AC35B-B75A-498C-9895-E15525CA8D71}" sibTransId="{E8DB208C-9239-4143-A94E-AC7689061A00}"/>
    <dgm:cxn modelId="{9DBC9013-3C24-47AD-9B30-6B45BB9BA75F}" srcId="{D4ECA787-123A-40A7-9711-7BE7CBBA7B3C}" destId="{D9323C68-6DA6-4149-A138-EE48652BC4B8}" srcOrd="0" destOrd="0" parTransId="{ECE29D5D-3D26-4986-B1AF-7ABB43D64C97}" sibTransId="{BA6ABAAC-1AA9-44F3-B63B-C4FC89E8A5BD}"/>
    <dgm:cxn modelId="{1CE18617-878B-4E5E-AEAE-EF8CFACDAFF3}" type="presOf" srcId="{2FC73773-68A8-47D5-A629-B2CC469F29AA}" destId="{F0E70D9B-3C6E-408A-A9CA-B3770B0EBE7B}" srcOrd="0" destOrd="0" presId="urn:microsoft.com/office/officeart/2005/8/layout/lProcess2"/>
    <dgm:cxn modelId="{CA3D8E21-2190-4327-B4A2-8858BAD0EBDF}" type="presOf" srcId="{D29A2F9E-768E-47C1-B700-C9A7499588BE}" destId="{3ED8C21E-EB9F-4F7C-BB72-45FDC0082AFC}" srcOrd="0" destOrd="0" presId="urn:microsoft.com/office/officeart/2005/8/layout/lProcess2"/>
    <dgm:cxn modelId="{B2C7ED24-8A5C-4E6A-BE97-CE313F4E6641}" type="presOf" srcId="{D9323C68-6DA6-4149-A138-EE48652BC4B8}" destId="{135ADB9D-7A85-4B50-AED2-D9D8C8C746A0}" srcOrd="0" destOrd="0" presId="urn:microsoft.com/office/officeart/2005/8/layout/lProcess2"/>
    <dgm:cxn modelId="{7AFEB340-9A98-47DD-B8F6-A765551814FD}" srcId="{CF237DBF-95B3-4B96-A51D-4AA309F0D23A}" destId="{5277F412-B8D8-4FE9-9A6A-33D67F93044C}" srcOrd="0" destOrd="0" parTransId="{B64041C1-8427-44F4-A7A1-47440C6CBBCA}" sibTransId="{ADCAA758-3983-4B4A-80DF-A0363D9466B5}"/>
    <dgm:cxn modelId="{1DE84242-1CA9-4365-859F-16190AFE0325}" type="presOf" srcId="{94D6A20A-26FF-46BE-BA57-7E03C313EB94}" destId="{642BF4D6-7E3E-4049-BEAB-FFA366CE5A6B}" srcOrd="0" destOrd="0" presId="urn:microsoft.com/office/officeart/2005/8/layout/lProcess2"/>
    <dgm:cxn modelId="{08E96145-17A0-41CD-AC77-9F326F71808B}" type="presOf" srcId="{5277F412-B8D8-4FE9-9A6A-33D67F93044C}" destId="{3595D23A-8076-4C03-A269-64B00C706E87}" srcOrd="0" destOrd="0" presId="urn:microsoft.com/office/officeart/2005/8/layout/lProcess2"/>
    <dgm:cxn modelId="{89FD936A-4F99-4DFF-84F9-CEFA1545CA3A}" srcId="{FFD97AA1-1619-41C1-BA62-833C84A5B12D}" destId="{94D6A20A-26FF-46BE-BA57-7E03C313EB94}" srcOrd="1" destOrd="0" parTransId="{1796C6F1-69D7-4E5F-B90D-FE5563F09CF5}" sibTransId="{1791C658-E132-4D18-AD80-9AD427F14E12}"/>
    <dgm:cxn modelId="{736E016D-5E04-43B6-8D85-30F76596CBE2}" srcId="{FFD97AA1-1619-41C1-BA62-833C84A5B12D}" destId="{2FC73773-68A8-47D5-A629-B2CC469F29AA}" srcOrd="0" destOrd="0" parTransId="{47053E46-A4C8-4AD4-AAF1-7C7041ED5304}" sibTransId="{0C57998A-2195-4987-9D4E-033916495735}"/>
    <dgm:cxn modelId="{9C011D71-4C94-4FEA-BE7E-690B442CC613}" type="presOf" srcId="{D4ECA787-123A-40A7-9711-7BE7CBBA7B3C}" destId="{15F90AD9-3E73-4D63-9AA3-09E6F3170A94}" srcOrd="0" destOrd="0" presId="urn:microsoft.com/office/officeart/2005/8/layout/lProcess2"/>
    <dgm:cxn modelId="{1BBA3E58-B451-41BA-801F-0F447B0B8D9E}" type="presOf" srcId="{94D6A20A-26FF-46BE-BA57-7E03C313EB94}" destId="{C9ABC77E-9B04-44E0-BE41-5247727F23BB}" srcOrd="1" destOrd="0" presId="urn:microsoft.com/office/officeart/2005/8/layout/lProcess2"/>
    <dgm:cxn modelId="{0FAC1959-DEA3-4067-A986-AACE27FBAC1B}" type="presOf" srcId="{2FC73773-68A8-47D5-A629-B2CC469F29AA}" destId="{3B0C0996-F6D9-4F13-B607-C9B9E59FD954}" srcOrd="1" destOrd="0" presId="urn:microsoft.com/office/officeart/2005/8/layout/lProcess2"/>
    <dgm:cxn modelId="{ACB3D790-E160-4B97-9634-1EE934E3AB23}" srcId="{FFD97AA1-1619-41C1-BA62-833C84A5B12D}" destId="{CF237DBF-95B3-4B96-A51D-4AA309F0D23A}" srcOrd="2" destOrd="0" parTransId="{0C00EC98-71EF-4936-A60C-64AB3E143BFB}" sibTransId="{C49A222A-334D-4718-959F-544F18D2ACDB}"/>
    <dgm:cxn modelId="{DFD190A9-01AF-403D-A2B5-69B9C67AD42B}" srcId="{FFD97AA1-1619-41C1-BA62-833C84A5B12D}" destId="{D4ECA787-123A-40A7-9711-7BE7CBBA7B3C}" srcOrd="3" destOrd="0" parTransId="{4BACEDCD-8566-451F-8811-D6FD94A01F5E}" sibTransId="{CE3C6405-87AD-4246-9409-030B31B296FA}"/>
    <dgm:cxn modelId="{5226C1C6-C8FD-4744-BFAD-3029BE6A12AB}" type="presOf" srcId="{36D61E27-88CF-433C-A88D-FFE80350F53C}" destId="{09FBC772-B0F3-4523-B99D-7AF9B1E05DC6}" srcOrd="0" destOrd="0" presId="urn:microsoft.com/office/officeart/2005/8/layout/lProcess2"/>
    <dgm:cxn modelId="{3D7C1BDC-44F1-4B7C-905E-F3006C71B3D8}" srcId="{2FC73773-68A8-47D5-A629-B2CC469F29AA}" destId="{D29A2F9E-768E-47C1-B700-C9A7499588BE}" srcOrd="0" destOrd="0" parTransId="{C2211B24-EE35-4AB4-8DC2-2913712A4374}" sibTransId="{85BF1404-7185-4164-81E2-83A5D4184768}"/>
    <dgm:cxn modelId="{02A9B6E8-83DA-4301-8E09-C2789F73070D}" type="presOf" srcId="{CF237DBF-95B3-4B96-A51D-4AA309F0D23A}" destId="{3C3C1BCF-2C3A-431F-B301-EF4DB9402D75}" srcOrd="0" destOrd="0" presId="urn:microsoft.com/office/officeart/2005/8/layout/lProcess2"/>
    <dgm:cxn modelId="{5EAF89EA-203E-447C-81DB-243423B17FB7}" type="presOf" srcId="{FFD97AA1-1619-41C1-BA62-833C84A5B12D}" destId="{031A617A-C1B0-48D8-921E-99FD15930C7A}" srcOrd="0" destOrd="0" presId="urn:microsoft.com/office/officeart/2005/8/layout/lProcess2"/>
    <dgm:cxn modelId="{1226FCF0-4354-4B3B-9232-1802C01ECCDA}" type="presOf" srcId="{D4ECA787-123A-40A7-9711-7BE7CBBA7B3C}" destId="{B6007F58-289D-4671-8BD4-0BFE5D4BBF67}" srcOrd="1" destOrd="0" presId="urn:microsoft.com/office/officeart/2005/8/layout/lProcess2"/>
    <dgm:cxn modelId="{3F89221D-3138-40F5-9599-02410F27F834}" type="presParOf" srcId="{031A617A-C1B0-48D8-921E-99FD15930C7A}" destId="{748C8475-BB23-46D0-8A13-D45D6E7B5D9A}" srcOrd="0" destOrd="0" presId="urn:microsoft.com/office/officeart/2005/8/layout/lProcess2"/>
    <dgm:cxn modelId="{68B295B6-7715-41D4-A0F3-68CF4C223239}" type="presParOf" srcId="{748C8475-BB23-46D0-8A13-D45D6E7B5D9A}" destId="{F0E70D9B-3C6E-408A-A9CA-B3770B0EBE7B}" srcOrd="0" destOrd="0" presId="urn:microsoft.com/office/officeart/2005/8/layout/lProcess2"/>
    <dgm:cxn modelId="{AADAC2C5-7414-4288-89E5-D662183AA79D}" type="presParOf" srcId="{748C8475-BB23-46D0-8A13-D45D6E7B5D9A}" destId="{3B0C0996-F6D9-4F13-B607-C9B9E59FD954}" srcOrd="1" destOrd="0" presId="urn:microsoft.com/office/officeart/2005/8/layout/lProcess2"/>
    <dgm:cxn modelId="{26D3C9DD-BD46-4634-B8C4-B92A6FEE4B2F}" type="presParOf" srcId="{748C8475-BB23-46D0-8A13-D45D6E7B5D9A}" destId="{7724C4AA-5FEF-44F2-97A8-66DB1AF05FEA}" srcOrd="2" destOrd="0" presId="urn:microsoft.com/office/officeart/2005/8/layout/lProcess2"/>
    <dgm:cxn modelId="{81432936-576B-471D-86C7-1C0759FA1481}" type="presParOf" srcId="{7724C4AA-5FEF-44F2-97A8-66DB1AF05FEA}" destId="{03EE93AE-02D7-4EBC-87BD-6ED6A8903671}" srcOrd="0" destOrd="0" presId="urn:microsoft.com/office/officeart/2005/8/layout/lProcess2"/>
    <dgm:cxn modelId="{5612545C-42A3-4384-992E-FE8BE5D050EF}" type="presParOf" srcId="{03EE93AE-02D7-4EBC-87BD-6ED6A8903671}" destId="{3ED8C21E-EB9F-4F7C-BB72-45FDC0082AFC}" srcOrd="0" destOrd="0" presId="urn:microsoft.com/office/officeart/2005/8/layout/lProcess2"/>
    <dgm:cxn modelId="{3A0CB95C-31E8-466B-8E7C-0068B08DFA32}" type="presParOf" srcId="{031A617A-C1B0-48D8-921E-99FD15930C7A}" destId="{646EDA4F-3632-4CF2-B4D5-0FE6D82C738C}" srcOrd="1" destOrd="0" presId="urn:microsoft.com/office/officeart/2005/8/layout/lProcess2"/>
    <dgm:cxn modelId="{ADE7EBC3-1673-41A7-B0D1-0C0B4A8E477D}" type="presParOf" srcId="{031A617A-C1B0-48D8-921E-99FD15930C7A}" destId="{485CB7FD-13D0-463F-883C-889566ACF302}" srcOrd="2" destOrd="0" presId="urn:microsoft.com/office/officeart/2005/8/layout/lProcess2"/>
    <dgm:cxn modelId="{A48C429D-5D30-4A83-B6C6-FA330B0D9BA1}" type="presParOf" srcId="{485CB7FD-13D0-463F-883C-889566ACF302}" destId="{642BF4D6-7E3E-4049-BEAB-FFA366CE5A6B}" srcOrd="0" destOrd="0" presId="urn:microsoft.com/office/officeart/2005/8/layout/lProcess2"/>
    <dgm:cxn modelId="{8F1A1A0E-FE5B-4BA8-9820-FE7C307DFD98}" type="presParOf" srcId="{485CB7FD-13D0-463F-883C-889566ACF302}" destId="{C9ABC77E-9B04-44E0-BE41-5247727F23BB}" srcOrd="1" destOrd="0" presId="urn:microsoft.com/office/officeart/2005/8/layout/lProcess2"/>
    <dgm:cxn modelId="{A8CCF7C9-6108-4D26-9E95-0A935FDA799C}" type="presParOf" srcId="{485CB7FD-13D0-463F-883C-889566ACF302}" destId="{984FC352-230F-40CF-9E5C-19ABE562C92A}" srcOrd="2" destOrd="0" presId="urn:microsoft.com/office/officeart/2005/8/layout/lProcess2"/>
    <dgm:cxn modelId="{0A79134F-CE67-454F-B62C-4DB4F61FC470}" type="presParOf" srcId="{984FC352-230F-40CF-9E5C-19ABE562C92A}" destId="{5EFAEF94-FA9D-49C2-B0C1-72F34D81EA4B}" srcOrd="0" destOrd="0" presId="urn:microsoft.com/office/officeart/2005/8/layout/lProcess2"/>
    <dgm:cxn modelId="{3F7F23C5-F5CD-4E9A-B394-55D98F6D260B}" type="presParOf" srcId="{5EFAEF94-FA9D-49C2-B0C1-72F34D81EA4B}" destId="{09FBC772-B0F3-4523-B99D-7AF9B1E05DC6}" srcOrd="0" destOrd="0" presId="urn:microsoft.com/office/officeart/2005/8/layout/lProcess2"/>
    <dgm:cxn modelId="{A5190B2A-13AA-42BA-9C9E-9B6E0DFCDBDC}" type="presParOf" srcId="{031A617A-C1B0-48D8-921E-99FD15930C7A}" destId="{B706140F-B3F7-422C-AC74-3153A5DAC202}" srcOrd="3" destOrd="0" presId="urn:microsoft.com/office/officeart/2005/8/layout/lProcess2"/>
    <dgm:cxn modelId="{24975950-558F-4D65-A199-E2BC0557C943}" type="presParOf" srcId="{031A617A-C1B0-48D8-921E-99FD15930C7A}" destId="{29382766-A490-45B6-99B7-FB61764DFD62}" srcOrd="4" destOrd="0" presId="urn:microsoft.com/office/officeart/2005/8/layout/lProcess2"/>
    <dgm:cxn modelId="{DF341375-E44F-49E1-B7A7-274B29503D87}" type="presParOf" srcId="{29382766-A490-45B6-99B7-FB61764DFD62}" destId="{3C3C1BCF-2C3A-431F-B301-EF4DB9402D75}" srcOrd="0" destOrd="0" presId="urn:microsoft.com/office/officeart/2005/8/layout/lProcess2"/>
    <dgm:cxn modelId="{9B294167-C96F-4CC7-B51D-F79E4D9A6625}" type="presParOf" srcId="{29382766-A490-45B6-99B7-FB61764DFD62}" destId="{A0DE6186-E346-4628-AD84-DA5A6494EBD0}" srcOrd="1" destOrd="0" presId="urn:microsoft.com/office/officeart/2005/8/layout/lProcess2"/>
    <dgm:cxn modelId="{9A92B5E2-0D91-4ECB-9542-951D892C1CF7}" type="presParOf" srcId="{29382766-A490-45B6-99B7-FB61764DFD62}" destId="{975F6458-2809-482D-87ED-DF22258CDBF4}" srcOrd="2" destOrd="0" presId="urn:microsoft.com/office/officeart/2005/8/layout/lProcess2"/>
    <dgm:cxn modelId="{22BEA5BC-4F10-4443-8C1F-59E1AE5ADBA2}" type="presParOf" srcId="{975F6458-2809-482D-87ED-DF22258CDBF4}" destId="{4BBC4AE7-3761-4ABC-AA8C-143EACF80A06}" srcOrd="0" destOrd="0" presId="urn:microsoft.com/office/officeart/2005/8/layout/lProcess2"/>
    <dgm:cxn modelId="{1A59E4C9-46A9-495C-B075-29B0E7F1DDA7}" type="presParOf" srcId="{4BBC4AE7-3761-4ABC-AA8C-143EACF80A06}" destId="{3595D23A-8076-4C03-A269-64B00C706E87}" srcOrd="0" destOrd="0" presId="urn:microsoft.com/office/officeart/2005/8/layout/lProcess2"/>
    <dgm:cxn modelId="{36C12C4A-EEAA-48DC-8B2F-9B5BBBBD758E}" type="presParOf" srcId="{031A617A-C1B0-48D8-921E-99FD15930C7A}" destId="{09C41490-9F36-41BC-BF38-FC0E7D0EF95A}" srcOrd="5" destOrd="0" presId="urn:microsoft.com/office/officeart/2005/8/layout/lProcess2"/>
    <dgm:cxn modelId="{393F9110-B580-4C66-B219-95DF9B4B4049}" type="presParOf" srcId="{031A617A-C1B0-48D8-921E-99FD15930C7A}" destId="{0066092D-3299-40BE-97AF-C043CCA4DCD4}" srcOrd="6" destOrd="0" presId="urn:microsoft.com/office/officeart/2005/8/layout/lProcess2"/>
    <dgm:cxn modelId="{17ED7996-DB37-4BA4-AB69-A4D70EDBEF2F}" type="presParOf" srcId="{0066092D-3299-40BE-97AF-C043CCA4DCD4}" destId="{15F90AD9-3E73-4D63-9AA3-09E6F3170A94}" srcOrd="0" destOrd="0" presId="urn:microsoft.com/office/officeart/2005/8/layout/lProcess2"/>
    <dgm:cxn modelId="{3B6E4A0A-6502-4E27-9C35-C6D188A73BD7}" type="presParOf" srcId="{0066092D-3299-40BE-97AF-C043CCA4DCD4}" destId="{B6007F58-289D-4671-8BD4-0BFE5D4BBF67}" srcOrd="1" destOrd="0" presId="urn:microsoft.com/office/officeart/2005/8/layout/lProcess2"/>
    <dgm:cxn modelId="{4E7BCD81-F2D9-4DFD-8910-7099A04ED825}" type="presParOf" srcId="{0066092D-3299-40BE-97AF-C043CCA4DCD4}" destId="{2A26190D-BAF0-44B5-9EB2-B3F37BD58787}" srcOrd="2" destOrd="0" presId="urn:microsoft.com/office/officeart/2005/8/layout/lProcess2"/>
    <dgm:cxn modelId="{1CAE147B-2B41-4252-9FDC-D17F43F27387}" type="presParOf" srcId="{2A26190D-BAF0-44B5-9EB2-B3F37BD58787}" destId="{E42ACD01-C6A9-4EC0-9D3A-A1CE17D7B3B2}" srcOrd="0" destOrd="0" presId="urn:microsoft.com/office/officeart/2005/8/layout/lProcess2"/>
    <dgm:cxn modelId="{C1217954-79C6-49BB-9993-98E5AD6D1749}" type="presParOf" srcId="{E42ACD01-C6A9-4EC0-9D3A-A1CE17D7B3B2}" destId="{135ADB9D-7A85-4B50-AED2-D9D8C8C746A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D97AA1-1619-41C1-BA62-833C84A5B12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de-DE"/>
        </a:p>
      </dgm:t>
    </dgm:pt>
    <mc:AlternateContent xmlns:mc="http://schemas.openxmlformats.org/markup-compatibility/2006" xmlns:a14="http://schemas.microsoft.com/office/drawing/2010/main">
      <mc:Choice Requires="a14">
        <dgm:pt modelId="{2FC73773-68A8-47D5-A629-B2CC469F29AA}">
          <dgm:prSet phldrT="[Text]" custT="1"/>
          <dgm:spPr>
            <a:xfrm>
              <a:off x="0"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f>
                      <m:fPr>
                        <m:ctrlPr>
                          <a:rPr lang="de-DE" sz="1600" i="1" smtClean="0">
                            <a:solidFill>
                              <a:schemeClr val="tx1"/>
                            </a:solidFill>
                            <a:latin typeface="Cambria Math" panose="02040503050406030204" pitchFamily="18" charset="0"/>
                            <a:ea typeface="+mn-ea"/>
                            <a:cs typeface="+mn-cs"/>
                          </a:rPr>
                        </m:ctrlPr>
                      </m:fPr>
                      <m:num>
                        <m:r>
                          <a:rPr lang="de-DE" sz="1600" b="0" i="1" smtClean="0">
                            <a:solidFill>
                              <a:schemeClr val="tx1"/>
                            </a:solidFill>
                            <a:latin typeface="Cambria Math" panose="02040503050406030204" pitchFamily="18" charset="0"/>
                            <a:ea typeface="+mn-ea"/>
                            <a:cs typeface="+mn-cs"/>
                          </a:rPr>
                          <m:t>𝑉𝑒h𝑖𝑐𝑙𝑒</m:t>
                        </m:r>
                      </m:num>
                      <m:den>
                        <m:r>
                          <a:rPr lang="de-DE" sz="1600" b="0" i="1" smtClean="0">
                            <a:solidFill>
                              <a:schemeClr val="tx1"/>
                            </a:solidFill>
                            <a:latin typeface="Cambria Math" panose="02040503050406030204" pitchFamily="18" charset="0"/>
                            <a:ea typeface="+mn-ea"/>
                            <a:cs typeface="+mn-cs"/>
                          </a:rPr>
                          <m:t>𝐼𝑛h𝑎𝑏𝑖𝑡𝑎𝑛𝑡</m:t>
                        </m:r>
                      </m:den>
                    </m:f>
                  </m:oMath>
                </m:oMathPara>
              </a14:m>
              <a:endParaRPr lang="de-DE" sz="1600" dirty="0">
                <a:solidFill>
                  <a:schemeClr val="tx1"/>
                </a:solidFill>
                <a:latin typeface="+mn-lt"/>
                <a:ea typeface="+mn-ea"/>
                <a:cs typeface="+mn-cs"/>
              </a:endParaRPr>
            </a:p>
          </dgm:t>
        </dgm:pt>
      </mc:Choice>
      <mc:Fallback xmlns="">
        <dgm:pt modelId="{2FC73773-68A8-47D5-A629-B2CC469F29AA}">
          <dgm:prSet phldrT="[Text]" custT="1"/>
          <dgm:spPr>
            <a:xfrm>
              <a:off x="0"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chemeClr val="tx1"/>
                  </a:solidFill>
                  <a:latin typeface="Cambria Math" panose="02040503050406030204" pitchFamily="18" charset="0"/>
                  <a:ea typeface="+mn-ea"/>
                  <a:cs typeface="+mn-cs"/>
                </a:rPr>
                <a:t>𝑉𝑒ℎ𝑖𝑐𝑙𝑒/𝐼𝑛ℎ𝑎𝑏𝑖𝑡𝑎𝑛𝑡</a:t>
              </a:r>
              <a:endParaRPr lang="de-DE" sz="1600" dirty="0">
                <a:solidFill>
                  <a:schemeClr val="tx1"/>
                </a:solidFill>
                <a:latin typeface="+mn-lt"/>
                <a:ea typeface="+mn-ea"/>
                <a:cs typeface="+mn-cs"/>
              </a:endParaRPr>
            </a:p>
          </dgm:t>
        </dgm:pt>
      </mc:Fallback>
    </mc:AlternateContent>
    <dgm:pt modelId="{47053E46-A4C8-4AD4-AAF1-7C7041ED5304}" type="parTrans" cxnId="{736E016D-5E04-43B6-8D85-30F76596CBE2}">
      <dgm:prSet/>
      <dgm:spPr/>
      <dgm:t>
        <a:bodyPr/>
        <a:lstStyle/>
        <a:p>
          <a:endParaRPr lang="de-DE" sz="1600">
            <a:latin typeface="+mn-lt"/>
          </a:endParaRPr>
        </a:p>
      </dgm:t>
    </dgm:pt>
    <dgm:pt modelId="{0C57998A-2195-4987-9D4E-033916495735}" type="sibTrans" cxnId="{736E016D-5E04-43B6-8D85-30F76596CBE2}">
      <dgm:prSet/>
      <dgm:spPr/>
      <dgm:t>
        <a:bodyPr/>
        <a:lstStyle/>
        <a:p>
          <a:endParaRPr lang="de-DE" sz="1600">
            <a:latin typeface="+mn-lt"/>
          </a:endParaRPr>
        </a:p>
      </dgm:t>
    </dgm:pt>
    <dgm:pt modelId="{D29A2F9E-768E-47C1-B700-C9A7499588BE}">
      <dgm:prSet phldrT="[Text]" custT="1"/>
      <dgm:spPr>
        <a:xfrm>
          <a:off x="159524"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p>
      </dgm:t>
    </dgm:pt>
    <dgm:pt modelId="{C2211B24-EE35-4AB4-8DC2-2913712A4374}" type="parTrans" cxnId="{3D7C1BDC-44F1-4B7C-905E-F3006C71B3D8}">
      <dgm:prSet/>
      <dgm:spPr/>
      <dgm:t>
        <a:bodyPr/>
        <a:lstStyle/>
        <a:p>
          <a:endParaRPr lang="de-DE" sz="1600">
            <a:latin typeface="+mn-lt"/>
          </a:endParaRPr>
        </a:p>
      </dgm:t>
    </dgm:pt>
    <dgm:pt modelId="{85BF1404-7185-4164-81E2-83A5D4184768}" type="sibTrans" cxnId="{3D7C1BDC-44F1-4B7C-905E-F3006C71B3D8}">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94D6A20A-26FF-46BE-BA57-7E03C313EB94}">
          <dgm:prSet phldrT="[Text]" custT="1"/>
          <dgm:spPr>
            <a:xfrm>
              <a:off x="1901017"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r>
                      <a:rPr lang="de-DE" sz="1600" i="1" smtClean="0">
                        <a:solidFill>
                          <a:srgbClr val="363636">
                            <a:hueOff val="0"/>
                            <a:satOff val="0"/>
                            <a:lumOff val="0"/>
                            <a:alphaOff val="0"/>
                          </a:srgbClr>
                        </a:solidFill>
                        <a:latin typeface="Cambria Math" panose="02040503050406030204" pitchFamily="18" charset="0"/>
                        <a:ea typeface="+mn-ea"/>
                        <a:cs typeface="+mn-cs"/>
                      </a:rPr>
                      <m:t>𝐼</m:t>
                    </m:r>
                    <m:r>
                      <a:rPr lang="de-DE" sz="1600" b="0" i="1" smtClean="0">
                        <a:solidFill>
                          <a:srgbClr val="363636">
                            <a:hueOff val="0"/>
                            <a:satOff val="0"/>
                            <a:lumOff val="0"/>
                            <a:alphaOff val="0"/>
                          </a:srgbClr>
                        </a:solidFill>
                        <a:latin typeface="Cambria Math" panose="02040503050406030204" pitchFamily="18" charset="0"/>
                        <a:ea typeface="+mn-ea"/>
                        <a:cs typeface="+mn-cs"/>
                      </a:rPr>
                      <m:t>𝑛h𝑎𝑏𝑖𝑡𝑎𝑛𝑡</m:t>
                    </m:r>
                  </m:oMath>
                </m:oMathPara>
              </a14:m>
              <a:endParaRPr lang="de-DE" sz="1600" dirty="0">
                <a:solidFill>
                  <a:srgbClr val="363636">
                    <a:hueOff val="0"/>
                    <a:satOff val="0"/>
                    <a:lumOff val="0"/>
                    <a:alphaOff val="0"/>
                  </a:srgbClr>
                </a:solidFill>
                <a:latin typeface="+mn-lt"/>
                <a:ea typeface="+mn-ea"/>
                <a:cs typeface="+mn-cs"/>
              </a:endParaRPr>
            </a:p>
          </dgm:t>
        </dgm:pt>
      </mc:Choice>
      <mc:Fallback xmlns="">
        <dgm:pt modelId="{94D6A20A-26FF-46BE-BA57-7E03C313EB94}">
          <dgm:prSet phldrT="[Text]" custT="1"/>
          <dgm:spPr>
            <a:xfrm>
              <a:off x="1901017"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i="0">
                  <a:solidFill>
                    <a:srgbClr val="363636">
                      <a:hueOff val="0"/>
                      <a:satOff val="0"/>
                      <a:lumOff val="0"/>
                      <a:alphaOff val="0"/>
                    </a:srgbClr>
                  </a:solidFill>
                  <a:latin typeface="Cambria Math" panose="02040503050406030204" pitchFamily="18" charset="0"/>
                  <a:ea typeface="+mn-ea"/>
                  <a:cs typeface="+mn-cs"/>
                </a:rPr>
                <a:t>𝐼</a:t>
              </a:r>
              <a:r>
                <a:rPr lang="de-DE" sz="1600" b="0" i="0">
                  <a:solidFill>
                    <a:srgbClr val="363636">
                      <a:hueOff val="0"/>
                      <a:satOff val="0"/>
                      <a:lumOff val="0"/>
                      <a:alphaOff val="0"/>
                    </a:srgbClr>
                  </a:solidFill>
                  <a:latin typeface="Cambria Math" panose="02040503050406030204" pitchFamily="18" charset="0"/>
                  <a:ea typeface="+mn-ea"/>
                  <a:cs typeface="+mn-cs"/>
                </a:rPr>
                <a:t>𝑛ℎ𝑎𝑏𝑖𝑡𝑎𝑛𝑡</a:t>
              </a:r>
              <a:endParaRPr lang="de-DE" sz="1600" dirty="0">
                <a:solidFill>
                  <a:srgbClr val="363636">
                    <a:hueOff val="0"/>
                    <a:satOff val="0"/>
                    <a:lumOff val="0"/>
                    <a:alphaOff val="0"/>
                  </a:srgbClr>
                </a:solidFill>
                <a:latin typeface="+mn-lt"/>
                <a:ea typeface="+mn-ea"/>
                <a:cs typeface="+mn-cs"/>
              </a:endParaRPr>
            </a:p>
          </dgm:t>
        </dgm:pt>
      </mc:Fallback>
    </mc:AlternateContent>
    <dgm:pt modelId="{1796C6F1-69D7-4E5F-B90D-FE5563F09CF5}" type="parTrans" cxnId="{89FD936A-4F99-4DFF-84F9-CEFA1545CA3A}">
      <dgm:prSet/>
      <dgm:spPr/>
      <dgm:t>
        <a:bodyPr/>
        <a:lstStyle/>
        <a:p>
          <a:endParaRPr lang="de-DE" sz="1600">
            <a:latin typeface="+mn-lt"/>
          </a:endParaRPr>
        </a:p>
      </dgm:t>
    </dgm:pt>
    <dgm:pt modelId="{1791C658-E132-4D18-AD80-9AD427F14E12}" type="sibTrans" cxnId="{89FD936A-4F99-4DFF-84F9-CEFA1545CA3A}">
      <dgm:prSet/>
      <dgm:spPr/>
      <dgm:t>
        <a:bodyPr/>
        <a:lstStyle/>
        <a:p>
          <a:endParaRPr lang="de-DE" sz="1600">
            <a:latin typeface="+mn-lt"/>
          </a:endParaRPr>
        </a:p>
      </dgm:t>
    </dgm:pt>
    <dgm:pt modelId="{36D61E27-88CF-433C-A88D-FFE80350F53C}">
      <dgm:prSet phldrT="[Text]" custT="1"/>
      <dgm:spPr>
        <a:xfrm>
          <a:off x="2060260" y="1138133"/>
          <a:ext cx="1273948" cy="1833667"/>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0,9</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p>
      </dgm:t>
    </dgm:pt>
    <dgm:pt modelId="{291AC35B-B75A-498C-9895-E15525CA8D71}" type="parTrans" cxnId="{28BCEE0A-8A10-438A-BFFD-DE23735A595B}">
      <dgm:prSet/>
      <dgm:spPr/>
      <dgm:t>
        <a:bodyPr/>
        <a:lstStyle/>
        <a:p>
          <a:endParaRPr lang="de-DE" sz="1600">
            <a:latin typeface="+mn-lt"/>
          </a:endParaRPr>
        </a:p>
      </dgm:t>
    </dgm:pt>
    <dgm:pt modelId="{E8DB208C-9239-4143-A94E-AC7689061A00}" type="sibTrans" cxnId="{28BCEE0A-8A10-438A-BFFD-DE23735A595B}">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CF237DBF-95B3-4B96-A51D-4AA309F0D23A}">
          <dgm:prSet phldrT="[Text]" custT="1"/>
          <dgm:spPr>
            <a:xfrm>
              <a:off x="3801753"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f>
                      <m:fPr>
                        <m:ctrlPr>
                          <a:rPr lang="de-DE" sz="1600" i="1" smtClean="0">
                            <a:solidFill>
                              <a:srgbClr val="363636">
                                <a:hueOff val="0"/>
                                <a:satOff val="0"/>
                                <a:lumOff val="0"/>
                                <a:alphaOff val="0"/>
                              </a:srgbClr>
                            </a:solidFill>
                            <a:latin typeface="Cambria Math" panose="02040503050406030204" pitchFamily="18" charset="0"/>
                            <a:ea typeface="+mn-ea"/>
                            <a:cs typeface="+mn-cs"/>
                          </a:rPr>
                        </m:ctrlPr>
                      </m:fPr>
                      <m:num>
                        <m:r>
                          <a:rPr lang="de-DE" sz="1600" b="0" i="1" smtClean="0">
                            <a:solidFill>
                              <a:srgbClr val="363636">
                                <a:hueOff val="0"/>
                                <a:satOff val="0"/>
                                <a:lumOff val="0"/>
                                <a:alphaOff val="0"/>
                              </a:srgbClr>
                            </a:solidFill>
                            <a:latin typeface="Cambria Math" panose="02040503050406030204" pitchFamily="18" charset="0"/>
                            <a:ea typeface="+mn-ea"/>
                            <a:cs typeface="+mn-cs"/>
                          </a:rPr>
                          <m:t>𝑉𝐾𝑇</m:t>
                        </m:r>
                      </m:num>
                      <m:den>
                        <m:r>
                          <a:rPr lang="de-DE" sz="1600" b="0" i="1" smtClean="0">
                            <a:solidFill>
                              <a:srgbClr val="363636">
                                <a:hueOff val="0"/>
                                <a:satOff val="0"/>
                                <a:lumOff val="0"/>
                                <a:alphaOff val="0"/>
                              </a:srgbClr>
                            </a:solidFill>
                            <a:latin typeface="Cambria Math" panose="02040503050406030204" pitchFamily="18" charset="0"/>
                            <a:ea typeface="+mn-ea"/>
                            <a:cs typeface="+mn-cs"/>
                          </a:rPr>
                          <m:t>𝑉𝑒h𝑖𝑐𝑙𝑒</m:t>
                        </m:r>
                      </m:den>
                    </m:f>
                  </m:oMath>
                </m:oMathPara>
              </a14:m>
              <a:endParaRPr lang="de-DE" sz="1600" dirty="0">
                <a:solidFill>
                  <a:srgbClr val="363636">
                    <a:hueOff val="0"/>
                    <a:satOff val="0"/>
                    <a:lumOff val="0"/>
                    <a:alphaOff val="0"/>
                  </a:srgbClr>
                </a:solidFill>
                <a:latin typeface="+mn-lt"/>
                <a:ea typeface="+mn-ea"/>
                <a:cs typeface="+mn-cs"/>
              </a:endParaRPr>
            </a:p>
          </dgm:t>
        </dgm:pt>
      </mc:Choice>
      <mc:Fallback xmlns="">
        <dgm:pt modelId="{CF237DBF-95B3-4B96-A51D-4AA309F0D23A}">
          <dgm:prSet phldrT="[Text]" custT="1"/>
          <dgm:spPr>
            <a:xfrm>
              <a:off x="3801753"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rgbClr val="363636">
                      <a:hueOff val="0"/>
                      <a:satOff val="0"/>
                      <a:lumOff val="0"/>
                      <a:alphaOff val="0"/>
                    </a:srgbClr>
                  </a:solidFill>
                  <a:latin typeface="Cambria Math" panose="02040503050406030204" pitchFamily="18" charset="0"/>
                  <a:ea typeface="+mn-ea"/>
                  <a:cs typeface="+mn-cs"/>
                </a:rPr>
                <a:t>𝑉𝐾𝑇/𝑉𝑒ℎ𝑖𝑐𝑙𝑒</a:t>
              </a:r>
              <a:endParaRPr lang="de-DE" sz="1600" dirty="0">
                <a:solidFill>
                  <a:srgbClr val="363636">
                    <a:hueOff val="0"/>
                    <a:satOff val="0"/>
                    <a:lumOff val="0"/>
                    <a:alphaOff val="0"/>
                  </a:srgbClr>
                </a:solidFill>
                <a:latin typeface="+mn-lt"/>
                <a:ea typeface="+mn-ea"/>
                <a:cs typeface="+mn-cs"/>
              </a:endParaRPr>
            </a:p>
          </dgm:t>
        </dgm:pt>
      </mc:Fallback>
    </mc:AlternateContent>
    <dgm:pt modelId="{0C00EC98-71EF-4936-A60C-64AB3E143BFB}" type="parTrans" cxnId="{ACB3D790-E160-4B97-9634-1EE934E3AB23}">
      <dgm:prSet/>
      <dgm:spPr/>
      <dgm:t>
        <a:bodyPr/>
        <a:lstStyle/>
        <a:p>
          <a:endParaRPr lang="de-DE" sz="1600">
            <a:latin typeface="+mn-lt"/>
          </a:endParaRPr>
        </a:p>
      </dgm:t>
    </dgm:pt>
    <dgm:pt modelId="{C49A222A-334D-4718-959F-544F18D2ACDB}" type="sibTrans" cxnId="{ACB3D790-E160-4B97-9634-1EE934E3AB23}">
      <dgm:prSet/>
      <dgm:spPr/>
      <dgm:t>
        <a:bodyPr/>
        <a:lstStyle/>
        <a:p>
          <a:endParaRPr lang="de-DE" sz="1600">
            <a:latin typeface="+mn-lt"/>
          </a:endParaRPr>
        </a:p>
      </dgm:t>
    </dgm:pt>
    <dgm:pt modelId="{5277F412-B8D8-4FE9-9A6A-33D67F93044C}">
      <dgm:prSet phldrT="[Text]" custT="1"/>
      <dgm:spPr>
        <a:xfrm>
          <a:off x="3960996"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p>
      </dgm:t>
    </dgm:pt>
    <dgm:pt modelId="{B64041C1-8427-44F4-A7A1-47440C6CBBCA}" type="parTrans" cxnId="{7AFEB340-9A98-47DD-B8F6-A765551814FD}">
      <dgm:prSet/>
      <dgm:spPr/>
      <dgm:t>
        <a:bodyPr/>
        <a:lstStyle/>
        <a:p>
          <a:endParaRPr lang="de-DE" sz="1600">
            <a:latin typeface="+mn-lt"/>
          </a:endParaRPr>
        </a:p>
      </dgm:t>
    </dgm:pt>
    <dgm:pt modelId="{ADCAA758-3983-4B4A-80DF-A0363D9466B5}" type="sibTrans" cxnId="{7AFEB340-9A98-47DD-B8F6-A765551814FD}">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D4ECA787-123A-40A7-9711-7BE7CBBA7B3C}">
          <dgm:prSet phldrT="[Text]" custT="1"/>
          <dgm:spPr>
            <a:xfrm>
              <a:off x="5702770"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
                  </m:oMathParaPr>
                  <m:oMath xmlns:m="http://schemas.openxmlformats.org/officeDocument/2006/math">
                    <m:r>
                      <a:rPr lang="de-DE" sz="1600" b="0" i="1" smtClean="0">
                        <a:solidFill>
                          <a:schemeClr val="tx1"/>
                        </a:solidFill>
                        <a:latin typeface="Cambria Math" panose="02040503050406030204" pitchFamily="18" charset="0"/>
                        <a:ea typeface="+mn-ea"/>
                        <a:cs typeface="+mn-cs"/>
                      </a:rPr>
                      <m:t>𝑉𝐾𝑇</m:t>
                    </m:r>
                    <m:r>
                      <a:rPr lang="de-DE" sz="1600" b="0" i="1" smtClean="0">
                        <a:solidFill>
                          <a:schemeClr val="tx1"/>
                        </a:solidFill>
                        <a:latin typeface="Cambria Math" panose="02040503050406030204" pitchFamily="18" charset="0"/>
                        <a:ea typeface="+mn-ea"/>
                        <a:cs typeface="+mn-cs"/>
                      </a:rPr>
                      <m:t> </m:t>
                    </m:r>
                  </m:oMath>
                  <m:oMath xmlns:m="http://schemas.openxmlformats.org/officeDocument/2006/math">
                    <m:r>
                      <a:rPr lang="de-DE" sz="1600" b="0" i="1" smtClean="0">
                        <a:solidFill>
                          <a:schemeClr val="tx1"/>
                        </a:solidFill>
                        <a:latin typeface="Cambria Math" panose="02040503050406030204" pitchFamily="18" charset="0"/>
                        <a:ea typeface="+mn-ea"/>
                        <a:cs typeface="+mn-cs"/>
                      </a:rPr>
                      <m:t>(</m:t>
                    </m:r>
                    <m:r>
                      <a:rPr lang="de-DE" sz="1600" b="0" i="1" smtClean="0">
                        <a:solidFill>
                          <a:schemeClr val="tx1"/>
                        </a:solidFill>
                        <a:latin typeface="Cambria Math" panose="02040503050406030204" pitchFamily="18" charset="0"/>
                        <a:ea typeface="+mn-ea"/>
                        <a:cs typeface="+mn-cs"/>
                      </a:rPr>
                      <m:t>𝑟𝑜𝑢𝑛𝑑𝑒𝑑</m:t>
                    </m:r>
                    <m:r>
                      <a:rPr lang="de-DE" sz="1600" b="0" i="1" smtClean="0">
                        <a:solidFill>
                          <a:schemeClr val="tx1"/>
                        </a:solidFill>
                        <a:latin typeface="Cambria Math" panose="02040503050406030204" pitchFamily="18" charset="0"/>
                        <a:ea typeface="+mn-ea"/>
                        <a:cs typeface="+mn-cs"/>
                      </a:rPr>
                      <m:t>)</m:t>
                    </m:r>
                  </m:oMath>
                </m:oMathPara>
              </a14:m>
              <a:endParaRPr lang="de-DE" sz="1600" i="1" dirty="0">
                <a:solidFill>
                  <a:srgbClr val="363636">
                    <a:hueOff val="0"/>
                    <a:satOff val="0"/>
                    <a:lumOff val="0"/>
                    <a:alphaOff val="0"/>
                  </a:srgbClr>
                </a:solidFill>
                <a:latin typeface="+mn-lt"/>
                <a:ea typeface="+mn-ea"/>
                <a:cs typeface="+mn-cs"/>
              </a:endParaRPr>
            </a:p>
          </dgm:t>
        </dgm:pt>
      </mc:Choice>
      <mc:Fallback xmlns="">
        <dgm:pt modelId="{D4ECA787-123A-40A7-9711-7BE7CBBA7B3C}">
          <dgm:prSet phldrT="[Text]" custT="1"/>
          <dgm:spPr>
            <a:xfrm>
              <a:off x="5702770"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chemeClr val="tx1"/>
                  </a:solidFill>
                  <a:latin typeface="Cambria Math" panose="02040503050406030204" pitchFamily="18" charset="0"/>
                  <a:ea typeface="+mn-ea"/>
                  <a:cs typeface="+mn-cs"/>
                </a:rPr>
                <a:t>𝑉𝐾𝑇 </a:t>
              </a:r>
              <a:br>
                <a:rPr lang="de-DE" sz="1600" b="0" i="1">
                  <a:solidFill>
                    <a:schemeClr val="tx1"/>
                  </a:solidFill>
                  <a:latin typeface="Cambria Math" panose="02040503050406030204" pitchFamily="18" charset="0"/>
                  <a:ea typeface="+mn-ea"/>
                  <a:cs typeface="+mn-cs"/>
                </a:rPr>
              </a:br>
              <a:r>
                <a:rPr lang="de-DE" sz="1600" b="0" i="0">
                  <a:solidFill>
                    <a:schemeClr val="tx1"/>
                  </a:solidFill>
                  <a:latin typeface="Cambria Math" panose="02040503050406030204" pitchFamily="18" charset="0"/>
                  <a:ea typeface="+mn-ea"/>
                  <a:cs typeface="+mn-cs"/>
                </a:rPr>
                <a:t>(𝑟𝑜𝑢𝑛𝑑𝑒𝑑)</a:t>
              </a:r>
              <a:endParaRPr lang="de-DE" sz="1600" i="1" dirty="0">
                <a:solidFill>
                  <a:srgbClr val="363636">
                    <a:hueOff val="0"/>
                    <a:satOff val="0"/>
                    <a:lumOff val="0"/>
                    <a:alphaOff val="0"/>
                  </a:srgbClr>
                </a:solidFill>
                <a:latin typeface="+mn-lt"/>
                <a:ea typeface="+mn-ea"/>
                <a:cs typeface="+mn-cs"/>
              </a:endParaRPr>
            </a:p>
          </dgm:t>
        </dgm:pt>
      </mc:Fallback>
    </mc:AlternateContent>
    <dgm:pt modelId="{4BACEDCD-8566-451F-8811-D6FD94A01F5E}" type="parTrans" cxnId="{DFD190A9-01AF-403D-A2B5-69B9C67AD42B}">
      <dgm:prSet/>
      <dgm:spPr/>
      <dgm:t>
        <a:bodyPr/>
        <a:lstStyle/>
        <a:p>
          <a:endParaRPr lang="de-DE" sz="1600">
            <a:latin typeface="+mn-lt"/>
          </a:endParaRPr>
        </a:p>
      </dgm:t>
    </dgm:pt>
    <dgm:pt modelId="{CE3C6405-87AD-4246-9409-030B31B296FA}" type="sibTrans" cxnId="{DFD190A9-01AF-403D-A2B5-69B9C67AD42B}">
      <dgm:prSet/>
      <dgm:spPr/>
      <dgm:t>
        <a:bodyPr/>
        <a:lstStyle/>
        <a:p>
          <a:endParaRPr lang="de-DE" sz="1600">
            <a:latin typeface="+mn-lt"/>
          </a:endParaRPr>
        </a:p>
      </dgm:t>
    </dgm:pt>
    <dgm:pt modelId="{D9323C68-6DA6-4149-A138-EE48652BC4B8}">
      <dgm:prSet phldrT="[Text]" custT="1"/>
      <dgm:spPr>
        <a:xfrm>
          <a:off x="5861733"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1,0</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0,6</a:t>
          </a:r>
        </a:p>
      </dgm:t>
    </dgm:pt>
    <dgm:pt modelId="{ECE29D5D-3D26-4986-B1AF-7ABB43D64C97}" type="parTrans" cxnId="{9DBC9013-3C24-47AD-9B30-6B45BB9BA75F}">
      <dgm:prSet/>
      <dgm:spPr/>
      <dgm:t>
        <a:bodyPr/>
        <a:lstStyle/>
        <a:p>
          <a:endParaRPr lang="de-DE" sz="1600">
            <a:latin typeface="+mn-lt"/>
          </a:endParaRPr>
        </a:p>
      </dgm:t>
    </dgm:pt>
    <dgm:pt modelId="{BA6ABAAC-1AA9-44F3-B63B-C4FC89E8A5BD}" type="sibTrans" cxnId="{9DBC9013-3C24-47AD-9B30-6B45BB9BA75F}">
      <dgm:prSet/>
      <dgm:spPr/>
      <dgm:t>
        <a:bodyPr/>
        <a:lstStyle/>
        <a:p>
          <a:endParaRPr lang="de-DE" sz="1600">
            <a:latin typeface="+mn-lt"/>
          </a:endParaRPr>
        </a:p>
      </dgm:t>
    </dgm:pt>
    <dgm:pt modelId="{031A617A-C1B0-48D8-921E-99FD15930C7A}" type="pres">
      <dgm:prSet presAssocID="{FFD97AA1-1619-41C1-BA62-833C84A5B12D}" presName="theList" presStyleCnt="0">
        <dgm:presLayoutVars>
          <dgm:dir/>
          <dgm:animLvl val="lvl"/>
          <dgm:resizeHandles val="exact"/>
        </dgm:presLayoutVars>
      </dgm:prSet>
      <dgm:spPr/>
      <dgm:t>
        <a:bodyPr/>
        <a:lstStyle/>
        <a:p>
          <a:endParaRPr lang="de-DE"/>
        </a:p>
      </dgm:t>
    </dgm:pt>
    <dgm:pt modelId="{748C8475-BB23-46D0-8A13-D45D6E7B5D9A}" type="pres">
      <dgm:prSet presAssocID="{2FC73773-68A8-47D5-A629-B2CC469F29AA}" presName="compNode" presStyleCnt="0"/>
      <dgm:spPr/>
    </dgm:pt>
    <dgm:pt modelId="{F0E70D9B-3C6E-408A-A9CA-B3770B0EBE7B}" type="pres">
      <dgm:prSet presAssocID="{2FC73773-68A8-47D5-A629-B2CC469F29AA}" presName="aNode" presStyleLbl="bgShp" presStyleIdx="0" presStyleCnt="4" custScaleX="38739" custLinFactNeighborX="-320"/>
      <dgm:spPr/>
      <dgm:t>
        <a:bodyPr/>
        <a:lstStyle/>
        <a:p>
          <a:endParaRPr lang="de-DE"/>
        </a:p>
      </dgm:t>
    </dgm:pt>
    <dgm:pt modelId="{3B0C0996-F6D9-4F13-B607-C9B9E59FD954}" type="pres">
      <dgm:prSet presAssocID="{2FC73773-68A8-47D5-A629-B2CC469F29AA}" presName="textNode" presStyleLbl="bgShp" presStyleIdx="0" presStyleCnt="4"/>
      <dgm:spPr/>
      <dgm:t>
        <a:bodyPr/>
        <a:lstStyle/>
        <a:p>
          <a:endParaRPr lang="de-DE"/>
        </a:p>
      </dgm:t>
    </dgm:pt>
    <dgm:pt modelId="{7724C4AA-5FEF-44F2-97A8-66DB1AF05FEA}" type="pres">
      <dgm:prSet presAssocID="{2FC73773-68A8-47D5-A629-B2CC469F29AA}" presName="compChildNode" presStyleCnt="0"/>
      <dgm:spPr/>
    </dgm:pt>
    <dgm:pt modelId="{03EE93AE-02D7-4EBC-87BD-6ED6A8903671}" type="pres">
      <dgm:prSet presAssocID="{2FC73773-68A8-47D5-A629-B2CC469F29AA}" presName="theInnerList" presStyleCnt="0"/>
      <dgm:spPr/>
    </dgm:pt>
    <dgm:pt modelId="{3ED8C21E-EB9F-4F7C-BB72-45FDC0082AFC}" type="pres">
      <dgm:prSet presAssocID="{D29A2F9E-768E-47C1-B700-C9A7499588BE}" presName="childNode" presStyleLbl="node1" presStyleIdx="0" presStyleCnt="4" custScaleX="38739" custScaleY="90830" custLinFactNeighborX="624" custLinFactNeighborY="-3815">
        <dgm:presLayoutVars>
          <dgm:bulletEnabled val="1"/>
        </dgm:presLayoutVars>
      </dgm:prSet>
      <dgm:spPr/>
      <dgm:t>
        <a:bodyPr/>
        <a:lstStyle/>
        <a:p>
          <a:endParaRPr lang="de-DE"/>
        </a:p>
      </dgm:t>
    </dgm:pt>
    <dgm:pt modelId="{646EDA4F-3632-4CF2-B4D5-0FE6D82C738C}" type="pres">
      <dgm:prSet presAssocID="{2FC73773-68A8-47D5-A629-B2CC469F29AA}" presName="aSpace" presStyleCnt="0"/>
      <dgm:spPr/>
    </dgm:pt>
    <dgm:pt modelId="{485CB7FD-13D0-463F-883C-889566ACF302}" type="pres">
      <dgm:prSet presAssocID="{94D6A20A-26FF-46BE-BA57-7E03C313EB94}" presName="compNode" presStyleCnt="0"/>
      <dgm:spPr/>
    </dgm:pt>
    <dgm:pt modelId="{642BF4D6-7E3E-4049-BEAB-FFA366CE5A6B}" type="pres">
      <dgm:prSet presAssocID="{94D6A20A-26FF-46BE-BA57-7E03C313EB94}" presName="aNode" presStyleLbl="bgShp" presStyleIdx="1" presStyleCnt="4" custScaleX="38739"/>
      <dgm:spPr/>
      <dgm:t>
        <a:bodyPr/>
        <a:lstStyle/>
        <a:p>
          <a:endParaRPr lang="de-DE"/>
        </a:p>
      </dgm:t>
    </dgm:pt>
    <dgm:pt modelId="{C9ABC77E-9B04-44E0-BE41-5247727F23BB}" type="pres">
      <dgm:prSet presAssocID="{94D6A20A-26FF-46BE-BA57-7E03C313EB94}" presName="textNode" presStyleLbl="bgShp" presStyleIdx="1" presStyleCnt="4"/>
      <dgm:spPr/>
      <dgm:t>
        <a:bodyPr/>
        <a:lstStyle/>
        <a:p>
          <a:endParaRPr lang="de-DE"/>
        </a:p>
      </dgm:t>
    </dgm:pt>
    <dgm:pt modelId="{984FC352-230F-40CF-9E5C-19ABE562C92A}" type="pres">
      <dgm:prSet presAssocID="{94D6A20A-26FF-46BE-BA57-7E03C313EB94}" presName="compChildNode" presStyleCnt="0"/>
      <dgm:spPr/>
    </dgm:pt>
    <dgm:pt modelId="{5EFAEF94-FA9D-49C2-B0C1-72F34D81EA4B}" type="pres">
      <dgm:prSet presAssocID="{94D6A20A-26FF-46BE-BA57-7E03C313EB94}" presName="theInnerList" presStyleCnt="0"/>
      <dgm:spPr/>
    </dgm:pt>
    <dgm:pt modelId="{09FBC772-B0F3-4523-B99D-7AF9B1E05DC6}" type="pres">
      <dgm:prSet presAssocID="{36D61E27-88CF-433C-A88D-FFE80350F53C}" presName="childNode" presStyleLbl="node1" presStyleIdx="1" presStyleCnt="4" custScaleX="38739" custScaleY="90830" custLinFactNeighborX="624" custLinFactNeighborY="-3815">
        <dgm:presLayoutVars>
          <dgm:bulletEnabled val="1"/>
        </dgm:presLayoutVars>
      </dgm:prSet>
      <dgm:spPr/>
      <dgm:t>
        <a:bodyPr/>
        <a:lstStyle/>
        <a:p>
          <a:endParaRPr lang="de-DE"/>
        </a:p>
      </dgm:t>
    </dgm:pt>
    <dgm:pt modelId="{B706140F-B3F7-422C-AC74-3153A5DAC202}" type="pres">
      <dgm:prSet presAssocID="{94D6A20A-26FF-46BE-BA57-7E03C313EB94}" presName="aSpace" presStyleCnt="0"/>
      <dgm:spPr/>
    </dgm:pt>
    <dgm:pt modelId="{29382766-A490-45B6-99B7-FB61764DFD62}" type="pres">
      <dgm:prSet presAssocID="{CF237DBF-95B3-4B96-A51D-4AA309F0D23A}" presName="compNode" presStyleCnt="0"/>
      <dgm:spPr/>
    </dgm:pt>
    <dgm:pt modelId="{3C3C1BCF-2C3A-431F-B301-EF4DB9402D75}" type="pres">
      <dgm:prSet presAssocID="{CF237DBF-95B3-4B96-A51D-4AA309F0D23A}" presName="aNode" presStyleLbl="bgShp" presStyleIdx="2" presStyleCnt="4" custScaleX="38739"/>
      <dgm:spPr/>
      <dgm:t>
        <a:bodyPr/>
        <a:lstStyle/>
        <a:p>
          <a:endParaRPr lang="de-DE"/>
        </a:p>
      </dgm:t>
    </dgm:pt>
    <dgm:pt modelId="{A0DE6186-E346-4628-AD84-DA5A6494EBD0}" type="pres">
      <dgm:prSet presAssocID="{CF237DBF-95B3-4B96-A51D-4AA309F0D23A}" presName="textNode" presStyleLbl="bgShp" presStyleIdx="2" presStyleCnt="4"/>
      <dgm:spPr/>
      <dgm:t>
        <a:bodyPr/>
        <a:lstStyle/>
        <a:p>
          <a:endParaRPr lang="de-DE"/>
        </a:p>
      </dgm:t>
    </dgm:pt>
    <dgm:pt modelId="{975F6458-2809-482D-87ED-DF22258CDBF4}" type="pres">
      <dgm:prSet presAssocID="{CF237DBF-95B3-4B96-A51D-4AA309F0D23A}" presName="compChildNode" presStyleCnt="0"/>
      <dgm:spPr/>
    </dgm:pt>
    <dgm:pt modelId="{4BBC4AE7-3761-4ABC-AA8C-143EACF80A06}" type="pres">
      <dgm:prSet presAssocID="{CF237DBF-95B3-4B96-A51D-4AA309F0D23A}" presName="theInnerList" presStyleCnt="0"/>
      <dgm:spPr/>
    </dgm:pt>
    <dgm:pt modelId="{3595D23A-8076-4C03-A269-64B00C706E87}" type="pres">
      <dgm:prSet presAssocID="{5277F412-B8D8-4FE9-9A6A-33D67F93044C}" presName="childNode" presStyleLbl="node1" presStyleIdx="2" presStyleCnt="4" custScaleX="38739" custScaleY="90830" custLinFactNeighborX="624" custLinFactNeighborY="-3815">
        <dgm:presLayoutVars>
          <dgm:bulletEnabled val="1"/>
        </dgm:presLayoutVars>
      </dgm:prSet>
      <dgm:spPr/>
      <dgm:t>
        <a:bodyPr/>
        <a:lstStyle/>
        <a:p>
          <a:endParaRPr lang="de-DE"/>
        </a:p>
      </dgm:t>
    </dgm:pt>
    <dgm:pt modelId="{09C41490-9F36-41BC-BF38-FC0E7D0EF95A}" type="pres">
      <dgm:prSet presAssocID="{CF237DBF-95B3-4B96-A51D-4AA309F0D23A}" presName="aSpace" presStyleCnt="0"/>
      <dgm:spPr/>
    </dgm:pt>
    <dgm:pt modelId="{0066092D-3299-40BE-97AF-C043CCA4DCD4}" type="pres">
      <dgm:prSet presAssocID="{D4ECA787-123A-40A7-9711-7BE7CBBA7B3C}" presName="compNode" presStyleCnt="0"/>
      <dgm:spPr/>
    </dgm:pt>
    <dgm:pt modelId="{15F90AD9-3E73-4D63-9AA3-09E6F3170A94}" type="pres">
      <dgm:prSet presAssocID="{D4ECA787-123A-40A7-9711-7BE7CBBA7B3C}" presName="aNode" presStyleLbl="bgShp" presStyleIdx="3" presStyleCnt="4" custScaleX="38739" custLinFactNeighborX="821"/>
      <dgm:spPr/>
      <dgm:t>
        <a:bodyPr/>
        <a:lstStyle/>
        <a:p>
          <a:endParaRPr lang="de-DE"/>
        </a:p>
      </dgm:t>
    </dgm:pt>
    <dgm:pt modelId="{B6007F58-289D-4671-8BD4-0BFE5D4BBF67}" type="pres">
      <dgm:prSet presAssocID="{D4ECA787-123A-40A7-9711-7BE7CBBA7B3C}" presName="textNode" presStyleLbl="bgShp" presStyleIdx="3" presStyleCnt="4"/>
      <dgm:spPr/>
      <dgm:t>
        <a:bodyPr/>
        <a:lstStyle/>
        <a:p>
          <a:endParaRPr lang="de-DE"/>
        </a:p>
      </dgm:t>
    </dgm:pt>
    <dgm:pt modelId="{2A26190D-BAF0-44B5-9EB2-B3F37BD58787}" type="pres">
      <dgm:prSet presAssocID="{D4ECA787-123A-40A7-9711-7BE7CBBA7B3C}" presName="compChildNode" presStyleCnt="0"/>
      <dgm:spPr/>
    </dgm:pt>
    <dgm:pt modelId="{E42ACD01-C6A9-4EC0-9D3A-A1CE17D7B3B2}" type="pres">
      <dgm:prSet presAssocID="{D4ECA787-123A-40A7-9711-7BE7CBBA7B3C}" presName="theInnerList" presStyleCnt="0"/>
      <dgm:spPr/>
    </dgm:pt>
    <dgm:pt modelId="{135ADB9D-7A85-4B50-AED2-D9D8C8C746A0}" type="pres">
      <dgm:prSet presAssocID="{D9323C68-6DA6-4149-A138-EE48652BC4B8}" presName="childNode" presStyleLbl="node1" presStyleIdx="3" presStyleCnt="4" custScaleX="38739" custScaleY="90830" custLinFactNeighborX="624" custLinFactNeighborY="-3815">
        <dgm:presLayoutVars>
          <dgm:bulletEnabled val="1"/>
        </dgm:presLayoutVars>
      </dgm:prSet>
      <dgm:spPr/>
      <dgm:t>
        <a:bodyPr/>
        <a:lstStyle/>
        <a:p>
          <a:endParaRPr lang="de-DE"/>
        </a:p>
      </dgm:t>
    </dgm:pt>
  </dgm:ptLst>
  <dgm:cxnLst>
    <dgm:cxn modelId="{CA3D8E21-2190-4327-B4A2-8858BAD0EBDF}" type="presOf" srcId="{D29A2F9E-768E-47C1-B700-C9A7499588BE}" destId="{3ED8C21E-EB9F-4F7C-BB72-45FDC0082AFC}" srcOrd="0" destOrd="0" presId="urn:microsoft.com/office/officeart/2005/8/layout/lProcess2"/>
    <dgm:cxn modelId="{08E96145-17A0-41CD-AC77-9F326F71808B}" type="presOf" srcId="{5277F412-B8D8-4FE9-9A6A-33D67F93044C}" destId="{3595D23A-8076-4C03-A269-64B00C706E87}" srcOrd="0" destOrd="0" presId="urn:microsoft.com/office/officeart/2005/8/layout/lProcess2"/>
    <dgm:cxn modelId="{89FD936A-4F99-4DFF-84F9-CEFA1545CA3A}" srcId="{FFD97AA1-1619-41C1-BA62-833C84A5B12D}" destId="{94D6A20A-26FF-46BE-BA57-7E03C313EB94}" srcOrd="1" destOrd="0" parTransId="{1796C6F1-69D7-4E5F-B90D-FE5563F09CF5}" sibTransId="{1791C658-E132-4D18-AD80-9AD427F14E12}"/>
    <dgm:cxn modelId="{02A9B6E8-83DA-4301-8E09-C2789F73070D}" type="presOf" srcId="{CF237DBF-95B3-4B96-A51D-4AA309F0D23A}" destId="{3C3C1BCF-2C3A-431F-B301-EF4DB9402D75}" srcOrd="0" destOrd="0" presId="urn:microsoft.com/office/officeart/2005/8/layout/lProcess2"/>
    <dgm:cxn modelId="{5226C1C6-C8FD-4744-BFAD-3029BE6A12AB}" type="presOf" srcId="{36D61E27-88CF-433C-A88D-FFE80350F53C}" destId="{09FBC772-B0F3-4523-B99D-7AF9B1E05DC6}" srcOrd="0" destOrd="0" presId="urn:microsoft.com/office/officeart/2005/8/layout/lProcess2"/>
    <dgm:cxn modelId="{ACB3D790-E160-4B97-9634-1EE934E3AB23}" srcId="{FFD97AA1-1619-41C1-BA62-833C84A5B12D}" destId="{CF237DBF-95B3-4B96-A51D-4AA309F0D23A}" srcOrd="2" destOrd="0" parTransId="{0C00EC98-71EF-4936-A60C-64AB3E143BFB}" sibTransId="{C49A222A-334D-4718-959F-544F18D2ACDB}"/>
    <dgm:cxn modelId="{1226FCF0-4354-4B3B-9232-1802C01ECCDA}" type="presOf" srcId="{D4ECA787-123A-40A7-9711-7BE7CBBA7B3C}" destId="{B6007F58-289D-4671-8BD4-0BFE5D4BBF67}" srcOrd="1" destOrd="0" presId="urn:microsoft.com/office/officeart/2005/8/layout/lProcess2"/>
    <dgm:cxn modelId="{1DE84242-1CA9-4365-859F-16190AFE0325}" type="presOf" srcId="{94D6A20A-26FF-46BE-BA57-7E03C313EB94}" destId="{642BF4D6-7E3E-4049-BEAB-FFA366CE5A6B}" srcOrd="0" destOrd="0" presId="urn:microsoft.com/office/officeart/2005/8/layout/lProcess2"/>
    <dgm:cxn modelId="{5EAF89EA-203E-447C-81DB-243423B17FB7}" type="presOf" srcId="{FFD97AA1-1619-41C1-BA62-833C84A5B12D}" destId="{031A617A-C1B0-48D8-921E-99FD15930C7A}" srcOrd="0" destOrd="0" presId="urn:microsoft.com/office/officeart/2005/8/layout/lProcess2"/>
    <dgm:cxn modelId="{3D7C1BDC-44F1-4B7C-905E-F3006C71B3D8}" srcId="{2FC73773-68A8-47D5-A629-B2CC469F29AA}" destId="{D29A2F9E-768E-47C1-B700-C9A7499588BE}" srcOrd="0" destOrd="0" parTransId="{C2211B24-EE35-4AB4-8DC2-2913712A4374}" sibTransId="{85BF1404-7185-4164-81E2-83A5D4184768}"/>
    <dgm:cxn modelId="{3A932E06-B997-4328-B345-E9DB01672287}" type="presOf" srcId="{CF237DBF-95B3-4B96-A51D-4AA309F0D23A}" destId="{A0DE6186-E346-4628-AD84-DA5A6494EBD0}" srcOrd="1" destOrd="0" presId="urn:microsoft.com/office/officeart/2005/8/layout/lProcess2"/>
    <dgm:cxn modelId="{DFD190A9-01AF-403D-A2B5-69B9C67AD42B}" srcId="{FFD97AA1-1619-41C1-BA62-833C84A5B12D}" destId="{D4ECA787-123A-40A7-9711-7BE7CBBA7B3C}" srcOrd="3" destOrd="0" parTransId="{4BACEDCD-8566-451F-8811-D6FD94A01F5E}" sibTransId="{CE3C6405-87AD-4246-9409-030B31B296FA}"/>
    <dgm:cxn modelId="{9C011D71-4C94-4FEA-BE7E-690B442CC613}" type="presOf" srcId="{D4ECA787-123A-40A7-9711-7BE7CBBA7B3C}" destId="{15F90AD9-3E73-4D63-9AA3-09E6F3170A94}" srcOrd="0" destOrd="0" presId="urn:microsoft.com/office/officeart/2005/8/layout/lProcess2"/>
    <dgm:cxn modelId="{9DBC9013-3C24-47AD-9B30-6B45BB9BA75F}" srcId="{D4ECA787-123A-40A7-9711-7BE7CBBA7B3C}" destId="{D9323C68-6DA6-4149-A138-EE48652BC4B8}" srcOrd="0" destOrd="0" parTransId="{ECE29D5D-3D26-4986-B1AF-7ABB43D64C97}" sibTransId="{BA6ABAAC-1AA9-44F3-B63B-C4FC89E8A5BD}"/>
    <dgm:cxn modelId="{7AFEB340-9A98-47DD-B8F6-A765551814FD}" srcId="{CF237DBF-95B3-4B96-A51D-4AA309F0D23A}" destId="{5277F412-B8D8-4FE9-9A6A-33D67F93044C}" srcOrd="0" destOrd="0" parTransId="{B64041C1-8427-44F4-A7A1-47440C6CBBCA}" sibTransId="{ADCAA758-3983-4B4A-80DF-A0363D9466B5}"/>
    <dgm:cxn modelId="{1BBA3E58-B451-41BA-801F-0F447B0B8D9E}" type="presOf" srcId="{94D6A20A-26FF-46BE-BA57-7E03C313EB94}" destId="{C9ABC77E-9B04-44E0-BE41-5247727F23BB}" srcOrd="1" destOrd="0" presId="urn:microsoft.com/office/officeart/2005/8/layout/lProcess2"/>
    <dgm:cxn modelId="{736E016D-5E04-43B6-8D85-30F76596CBE2}" srcId="{FFD97AA1-1619-41C1-BA62-833C84A5B12D}" destId="{2FC73773-68A8-47D5-A629-B2CC469F29AA}" srcOrd="0" destOrd="0" parTransId="{47053E46-A4C8-4AD4-AAF1-7C7041ED5304}" sibTransId="{0C57998A-2195-4987-9D4E-033916495735}"/>
    <dgm:cxn modelId="{1CE18617-878B-4E5E-AEAE-EF8CFACDAFF3}" type="presOf" srcId="{2FC73773-68A8-47D5-A629-B2CC469F29AA}" destId="{F0E70D9B-3C6E-408A-A9CA-B3770B0EBE7B}" srcOrd="0" destOrd="0" presId="urn:microsoft.com/office/officeart/2005/8/layout/lProcess2"/>
    <dgm:cxn modelId="{B2C7ED24-8A5C-4E6A-BE97-CE313F4E6641}" type="presOf" srcId="{D9323C68-6DA6-4149-A138-EE48652BC4B8}" destId="{135ADB9D-7A85-4B50-AED2-D9D8C8C746A0}" srcOrd="0" destOrd="0" presId="urn:microsoft.com/office/officeart/2005/8/layout/lProcess2"/>
    <dgm:cxn modelId="{28BCEE0A-8A10-438A-BFFD-DE23735A595B}" srcId="{94D6A20A-26FF-46BE-BA57-7E03C313EB94}" destId="{36D61E27-88CF-433C-A88D-FFE80350F53C}" srcOrd="0" destOrd="0" parTransId="{291AC35B-B75A-498C-9895-E15525CA8D71}" sibTransId="{E8DB208C-9239-4143-A94E-AC7689061A00}"/>
    <dgm:cxn modelId="{0FAC1959-DEA3-4067-A986-AACE27FBAC1B}" type="presOf" srcId="{2FC73773-68A8-47D5-A629-B2CC469F29AA}" destId="{3B0C0996-F6D9-4F13-B607-C9B9E59FD954}" srcOrd="1" destOrd="0" presId="urn:microsoft.com/office/officeart/2005/8/layout/lProcess2"/>
    <dgm:cxn modelId="{3F89221D-3138-40F5-9599-02410F27F834}" type="presParOf" srcId="{031A617A-C1B0-48D8-921E-99FD15930C7A}" destId="{748C8475-BB23-46D0-8A13-D45D6E7B5D9A}" srcOrd="0" destOrd="0" presId="urn:microsoft.com/office/officeart/2005/8/layout/lProcess2"/>
    <dgm:cxn modelId="{68B295B6-7715-41D4-A0F3-68CF4C223239}" type="presParOf" srcId="{748C8475-BB23-46D0-8A13-D45D6E7B5D9A}" destId="{F0E70D9B-3C6E-408A-A9CA-B3770B0EBE7B}" srcOrd="0" destOrd="0" presId="urn:microsoft.com/office/officeart/2005/8/layout/lProcess2"/>
    <dgm:cxn modelId="{AADAC2C5-7414-4288-89E5-D662183AA79D}" type="presParOf" srcId="{748C8475-BB23-46D0-8A13-D45D6E7B5D9A}" destId="{3B0C0996-F6D9-4F13-B607-C9B9E59FD954}" srcOrd="1" destOrd="0" presId="urn:microsoft.com/office/officeart/2005/8/layout/lProcess2"/>
    <dgm:cxn modelId="{26D3C9DD-BD46-4634-B8C4-B92A6FEE4B2F}" type="presParOf" srcId="{748C8475-BB23-46D0-8A13-D45D6E7B5D9A}" destId="{7724C4AA-5FEF-44F2-97A8-66DB1AF05FEA}" srcOrd="2" destOrd="0" presId="urn:microsoft.com/office/officeart/2005/8/layout/lProcess2"/>
    <dgm:cxn modelId="{81432936-576B-471D-86C7-1C0759FA1481}" type="presParOf" srcId="{7724C4AA-5FEF-44F2-97A8-66DB1AF05FEA}" destId="{03EE93AE-02D7-4EBC-87BD-6ED6A8903671}" srcOrd="0" destOrd="0" presId="urn:microsoft.com/office/officeart/2005/8/layout/lProcess2"/>
    <dgm:cxn modelId="{5612545C-42A3-4384-992E-FE8BE5D050EF}" type="presParOf" srcId="{03EE93AE-02D7-4EBC-87BD-6ED6A8903671}" destId="{3ED8C21E-EB9F-4F7C-BB72-45FDC0082AFC}" srcOrd="0" destOrd="0" presId="urn:microsoft.com/office/officeart/2005/8/layout/lProcess2"/>
    <dgm:cxn modelId="{3A0CB95C-31E8-466B-8E7C-0068B08DFA32}" type="presParOf" srcId="{031A617A-C1B0-48D8-921E-99FD15930C7A}" destId="{646EDA4F-3632-4CF2-B4D5-0FE6D82C738C}" srcOrd="1" destOrd="0" presId="urn:microsoft.com/office/officeart/2005/8/layout/lProcess2"/>
    <dgm:cxn modelId="{ADE7EBC3-1673-41A7-B0D1-0C0B4A8E477D}" type="presParOf" srcId="{031A617A-C1B0-48D8-921E-99FD15930C7A}" destId="{485CB7FD-13D0-463F-883C-889566ACF302}" srcOrd="2" destOrd="0" presId="urn:microsoft.com/office/officeart/2005/8/layout/lProcess2"/>
    <dgm:cxn modelId="{A48C429D-5D30-4A83-B6C6-FA330B0D9BA1}" type="presParOf" srcId="{485CB7FD-13D0-463F-883C-889566ACF302}" destId="{642BF4D6-7E3E-4049-BEAB-FFA366CE5A6B}" srcOrd="0" destOrd="0" presId="urn:microsoft.com/office/officeart/2005/8/layout/lProcess2"/>
    <dgm:cxn modelId="{8F1A1A0E-FE5B-4BA8-9820-FE7C307DFD98}" type="presParOf" srcId="{485CB7FD-13D0-463F-883C-889566ACF302}" destId="{C9ABC77E-9B04-44E0-BE41-5247727F23BB}" srcOrd="1" destOrd="0" presId="urn:microsoft.com/office/officeart/2005/8/layout/lProcess2"/>
    <dgm:cxn modelId="{A8CCF7C9-6108-4D26-9E95-0A935FDA799C}" type="presParOf" srcId="{485CB7FD-13D0-463F-883C-889566ACF302}" destId="{984FC352-230F-40CF-9E5C-19ABE562C92A}" srcOrd="2" destOrd="0" presId="urn:microsoft.com/office/officeart/2005/8/layout/lProcess2"/>
    <dgm:cxn modelId="{0A79134F-CE67-454F-B62C-4DB4F61FC470}" type="presParOf" srcId="{984FC352-230F-40CF-9E5C-19ABE562C92A}" destId="{5EFAEF94-FA9D-49C2-B0C1-72F34D81EA4B}" srcOrd="0" destOrd="0" presId="urn:microsoft.com/office/officeart/2005/8/layout/lProcess2"/>
    <dgm:cxn modelId="{3F7F23C5-F5CD-4E9A-B394-55D98F6D260B}" type="presParOf" srcId="{5EFAEF94-FA9D-49C2-B0C1-72F34D81EA4B}" destId="{09FBC772-B0F3-4523-B99D-7AF9B1E05DC6}" srcOrd="0" destOrd="0" presId="urn:microsoft.com/office/officeart/2005/8/layout/lProcess2"/>
    <dgm:cxn modelId="{A5190B2A-13AA-42BA-9C9E-9B6E0DFCDBDC}" type="presParOf" srcId="{031A617A-C1B0-48D8-921E-99FD15930C7A}" destId="{B706140F-B3F7-422C-AC74-3153A5DAC202}" srcOrd="3" destOrd="0" presId="urn:microsoft.com/office/officeart/2005/8/layout/lProcess2"/>
    <dgm:cxn modelId="{24975950-558F-4D65-A199-E2BC0557C943}" type="presParOf" srcId="{031A617A-C1B0-48D8-921E-99FD15930C7A}" destId="{29382766-A490-45B6-99B7-FB61764DFD62}" srcOrd="4" destOrd="0" presId="urn:microsoft.com/office/officeart/2005/8/layout/lProcess2"/>
    <dgm:cxn modelId="{DF341375-E44F-49E1-B7A7-274B29503D87}" type="presParOf" srcId="{29382766-A490-45B6-99B7-FB61764DFD62}" destId="{3C3C1BCF-2C3A-431F-B301-EF4DB9402D75}" srcOrd="0" destOrd="0" presId="urn:microsoft.com/office/officeart/2005/8/layout/lProcess2"/>
    <dgm:cxn modelId="{9B294167-C96F-4CC7-B51D-F79E4D9A6625}" type="presParOf" srcId="{29382766-A490-45B6-99B7-FB61764DFD62}" destId="{A0DE6186-E346-4628-AD84-DA5A6494EBD0}" srcOrd="1" destOrd="0" presId="urn:microsoft.com/office/officeart/2005/8/layout/lProcess2"/>
    <dgm:cxn modelId="{9A92B5E2-0D91-4ECB-9542-951D892C1CF7}" type="presParOf" srcId="{29382766-A490-45B6-99B7-FB61764DFD62}" destId="{975F6458-2809-482D-87ED-DF22258CDBF4}" srcOrd="2" destOrd="0" presId="urn:microsoft.com/office/officeart/2005/8/layout/lProcess2"/>
    <dgm:cxn modelId="{22BEA5BC-4F10-4443-8C1F-59E1AE5ADBA2}" type="presParOf" srcId="{975F6458-2809-482D-87ED-DF22258CDBF4}" destId="{4BBC4AE7-3761-4ABC-AA8C-143EACF80A06}" srcOrd="0" destOrd="0" presId="urn:microsoft.com/office/officeart/2005/8/layout/lProcess2"/>
    <dgm:cxn modelId="{1A59E4C9-46A9-495C-B075-29B0E7F1DDA7}" type="presParOf" srcId="{4BBC4AE7-3761-4ABC-AA8C-143EACF80A06}" destId="{3595D23A-8076-4C03-A269-64B00C706E87}" srcOrd="0" destOrd="0" presId="urn:microsoft.com/office/officeart/2005/8/layout/lProcess2"/>
    <dgm:cxn modelId="{36C12C4A-EEAA-48DC-8B2F-9B5BBBBD758E}" type="presParOf" srcId="{031A617A-C1B0-48D8-921E-99FD15930C7A}" destId="{09C41490-9F36-41BC-BF38-FC0E7D0EF95A}" srcOrd="5" destOrd="0" presId="urn:microsoft.com/office/officeart/2005/8/layout/lProcess2"/>
    <dgm:cxn modelId="{393F9110-B580-4C66-B219-95DF9B4B4049}" type="presParOf" srcId="{031A617A-C1B0-48D8-921E-99FD15930C7A}" destId="{0066092D-3299-40BE-97AF-C043CCA4DCD4}" srcOrd="6" destOrd="0" presId="urn:microsoft.com/office/officeart/2005/8/layout/lProcess2"/>
    <dgm:cxn modelId="{17ED7996-DB37-4BA4-AB69-A4D70EDBEF2F}" type="presParOf" srcId="{0066092D-3299-40BE-97AF-C043CCA4DCD4}" destId="{15F90AD9-3E73-4D63-9AA3-09E6F3170A94}" srcOrd="0" destOrd="0" presId="urn:microsoft.com/office/officeart/2005/8/layout/lProcess2"/>
    <dgm:cxn modelId="{3B6E4A0A-6502-4E27-9C35-C6D188A73BD7}" type="presParOf" srcId="{0066092D-3299-40BE-97AF-C043CCA4DCD4}" destId="{B6007F58-289D-4671-8BD4-0BFE5D4BBF67}" srcOrd="1" destOrd="0" presId="urn:microsoft.com/office/officeart/2005/8/layout/lProcess2"/>
    <dgm:cxn modelId="{4E7BCD81-F2D9-4DFD-8910-7099A04ED825}" type="presParOf" srcId="{0066092D-3299-40BE-97AF-C043CCA4DCD4}" destId="{2A26190D-BAF0-44B5-9EB2-B3F37BD58787}" srcOrd="2" destOrd="0" presId="urn:microsoft.com/office/officeart/2005/8/layout/lProcess2"/>
    <dgm:cxn modelId="{1CAE147B-2B41-4252-9FDC-D17F43F27387}" type="presParOf" srcId="{2A26190D-BAF0-44B5-9EB2-B3F37BD58787}" destId="{E42ACD01-C6A9-4EC0-9D3A-A1CE17D7B3B2}" srcOrd="0" destOrd="0" presId="urn:microsoft.com/office/officeart/2005/8/layout/lProcess2"/>
    <dgm:cxn modelId="{C1217954-79C6-49BB-9993-98E5AD6D1749}" type="presParOf" srcId="{E42ACD01-C6A9-4EC0-9D3A-A1CE17D7B3B2}" destId="{135ADB9D-7A85-4B50-AED2-D9D8C8C746A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D97AA1-1619-41C1-BA62-833C84A5B12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de-DE"/>
        </a:p>
      </dgm:t>
    </dgm:pt>
    <dgm:pt modelId="{2FC73773-68A8-47D5-A629-B2CC469F29AA}">
      <dgm:prSet phldrT="[Text]" custT="1"/>
      <dgm:spPr>
        <a:xfrm>
          <a:off x="0" y="0"/>
          <a:ext cx="1592435" cy="3287947"/>
        </a:xfrm>
        <a:prstGeom prst="roundRect">
          <a:avLst>
            <a:gd name="adj" fmla="val 10000"/>
          </a:avLst>
        </a:prstGeom>
        <a:blipFill>
          <a:blip xmlns:r="http://schemas.openxmlformats.org/officeDocument/2006/relationships" r:embed="rId1"/>
          <a:stretch>
            <a:fillRect/>
          </a:stretch>
        </a:blipFill>
        <a:ln w="12700">
          <a:solidFill>
            <a:srgbClr val="363636"/>
          </a:solidFill>
        </a:ln>
        <a:effectLst/>
      </dgm:spPr>
      <dgm:t>
        <a:bodyPr/>
        <a:lstStyle/>
        <a:p>
          <a:r>
            <a:rPr lang="de-DE">
              <a:noFill/>
            </a:rPr>
            <a:t> </a:t>
          </a:r>
        </a:p>
      </dgm:t>
    </dgm:pt>
    <dgm:pt modelId="{47053E46-A4C8-4AD4-AAF1-7C7041ED5304}" type="parTrans" cxnId="{736E016D-5E04-43B6-8D85-30F76596CBE2}">
      <dgm:prSet/>
      <dgm:spPr/>
      <dgm:t>
        <a:bodyPr/>
        <a:lstStyle/>
        <a:p>
          <a:endParaRPr lang="de-DE" sz="1600">
            <a:latin typeface="+mn-lt"/>
          </a:endParaRPr>
        </a:p>
      </dgm:t>
    </dgm:pt>
    <dgm:pt modelId="{0C57998A-2195-4987-9D4E-033916495735}" type="sibTrans" cxnId="{736E016D-5E04-43B6-8D85-30F76596CBE2}">
      <dgm:prSet/>
      <dgm:spPr/>
      <dgm:t>
        <a:bodyPr/>
        <a:lstStyle/>
        <a:p>
          <a:endParaRPr lang="de-DE" sz="1600">
            <a:latin typeface="+mn-lt"/>
          </a:endParaRPr>
        </a:p>
      </dgm:t>
    </dgm:pt>
    <dgm:pt modelId="{D29A2F9E-768E-47C1-B700-C9A7499588BE}">
      <dgm:prSet phldrT="[Text]" custT="1"/>
      <dgm:spPr>
        <a:xfrm>
          <a:off x="159524"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p>
      </dgm:t>
    </dgm:pt>
    <dgm:pt modelId="{C2211B24-EE35-4AB4-8DC2-2913712A4374}" type="parTrans" cxnId="{3D7C1BDC-44F1-4B7C-905E-F3006C71B3D8}">
      <dgm:prSet/>
      <dgm:spPr/>
      <dgm:t>
        <a:bodyPr/>
        <a:lstStyle/>
        <a:p>
          <a:endParaRPr lang="de-DE" sz="1600">
            <a:latin typeface="+mn-lt"/>
          </a:endParaRPr>
        </a:p>
      </dgm:t>
    </dgm:pt>
    <dgm:pt modelId="{85BF1404-7185-4164-81E2-83A5D4184768}" type="sibTrans" cxnId="{3D7C1BDC-44F1-4B7C-905E-F3006C71B3D8}">
      <dgm:prSet/>
      <dgm:spPr/>
      <dgm:t>
        <a:bodyPr/>
        <a:lstStyle/>
        <a:p>
          <a:endParaRPr lang="de-DE" sz="1600">
            <a:latin typeface="+mn-lt"/>
          </a:endParaRPr>
        </a:p>
      </dgm:t>
    </dgm:pt>
    <dgm:pt modelId="{94D6A20A-26FF-46BE-BA57-7E03C313EB94}">
      <dgm:prSet phldrT="[Text]" custT="1"/>
      <dgm:spPr>
        <a:xfrm>
          <a:off x="1901017" y="0"/>
          <a:ext cx="1592435" cy="3287947"/>
        </a:xfrm>
        <a:prstGeom prst="roundRect">
          <a:avLst>
            <a:gd name="adj" fmla="val 10000"/>
          </a:avLst>
        </a:prstGeom>
        <a:blipFill>
          <a:blip xmlns:r="http://schemas.openxmlformats.org/officeDocument/2006/relationships" r:embed="rId2"/>
          <a:stretch>
            <a:fillRect/>
          </a:stretch>
        </a:blipFill>
        <a:ln w="12700">
          <a:solidFill>
            <a:srgbClr val="363636"/>
          </a:solidFill>
        </a:ln>
        <a:effectLst/>
      </dgm:spPr>
      <dgm:t>
        <a:bodyPr/>
        <a:lstStyle/>
        <a:p>
          <a:r>
            <a:rPr lang="de-DE">
              <a:noFill/>
            </a:rPr>
            <a:t> </a:t>
          </a:r>
        </a:p>
      </dgm:t>
    </dgm:pt>
    <dgm:pt modelId="{1796C6F1-69D7-4E5F-B90D-FE5563F09CF5}" type="parTrans" cxnId="{89FD936A-4F99-4DFF-84F9-CEFA1545CA3A}">
      <dgm:prSet/>
      <dgm:spPr/>
      <dgm:t>
        <a:bodyPr/>
        <a:lstStyle/>
        <a:p>
          <a:endParaRPr lang="de-DE" sz="1600">
            <a:latin typeface="+mn-lt"/>
          </a:endParaRPr>
        </a:p>
      </dgm:t>
    </dgm:pt>
    <dgm:pt modelId="{1791C658-E132-4D18-AD80-9AD427F14E12}" type="sibTrans" cxnId="{89FD936A-4F99-4DFF-84F9-CEFA1545CA3A}">
      <dgm:prSet/>
      <dgm:spPr/>
      <dgm:t>
        <a:bodyPr/>
        <a:lstStyle/>
        <a:p>
          <a:endParaRPr lang="de-DE" sz="1600">
            <a:latin typeface="+mn-lt"/>
          </a:endParaRPr>
        </a:p>
      </dgm:t>
    </dgm:pt>
    <dgm:pt modelId="{36D61E27-88CF-433C-A88D-FFE80350F53C}">
      <dgm:prSet phldrT="[Text]" custT="1"/>
      <dgm:spPr>
        <a:xfrm>
          <a:off x="2060260" y="1138133"/>
          <a:ext cx="1273948" cy="1833667"/>
        </a:xfrm>
        <a:prstGeom prst="roundRect">
          <a:avLst>
            <a:gd name="adj" fmla="val 10000"/>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0,9</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p>
      </dgm:t>
    </dgm:pt>
    <dgm:pt modelId="{291AC35B-B75A-498C-9895-E15525CA8D71}" type="parTrans" cxnId="{28BCEE0A-8A10-438A-BFFD-DE23735A595B}">
      <dgm:prSet/>
      <dgm:spPr/>
      <dgm:t>
        <a:bodyPr/>
        <a:lstStyle/>
        <a:p>
          <a:endParaRPr lang="de-DE" sz="1600">
            <a:latin typeface="+mn-lt"/>
          </a:endParaRPr>
        </a:p>
      </dgm:t>
    </dgm:pt>
    <dgm:pt modelId="{E8DB208C-9239-4143-A94E-AC7689061A00}" type="sibTrans" cxnId="{28BCEE0A-8A10-438A-BFFD-DE23735A595B}">
      <dgm:prSet/>
      <dgm:spPr/>
      <dgm:t>
        <a:bodyPr/>
        <a:lstStyle/>
        <a:p>
          <a:endParaRPr lang="de-DE" sz="1600">
            <a:latin typeface="+mn-lt"/>
          </a:endParaRPr>
        </a:p>
      </dgm:t>
    </dgm:pt>
    <dgm:pt modelId="{CF237DBF-95B3-4B96-A51D-4AA309F0D23A}">
      <dgm:prSet phldrT="[Text]" custT="1"/>
      <dgm:spPr>
        <a:xfrm>
          <a:off x="3801753" y="0"/>
          <a:ext cx="1592435" cy="3287947"/>
        </a:xfrm>
        <a:prstGeom prst="roundRect">
          <a:avLst>
            <a:gd name="adj" fmla="val 10000"/>
          </a:avLst>
        </a:prstGeom>
        <a:blipFill>
          <a:blip xmlns:r="http://schemas.openxmlformats.org/officeDocument/2006/relationships" r:embed="rId4"/>
          <a:stretch>
            <a:fillRect/>
          </a:stretch>
        </a:blipFill>
        <a:ln w="12700">
          <a:solidFill>
            <a:srgbClr val="363636"/>
          </a:solidFill>
        </a:ln>
        <a:effectLst/>
      </dgm:spPr>
      <dgm:t>
        <a:bodyPr/>
        <a:lstStyle/>
        <a:p>
          <a:r>
            <a:rPr lang="de-DE">
              <a:noFill/>
            </a:rPr>
            <a:t> </a:t>
          </a:r>
        </a:p>
      </dgm:t>
    </dgm:pt>
    <dgm:pt modelId="{0C00EC98-71EF-4936-A60C-64AB3E143BFB}" type="parTrans" cxnId="{ACB3D790-E160-4B97-9634-1EE934E3AB23}">
      <dgm:prSet/>
      <dgm:spPr/>
      <dgm:t>
        <a:bodyPr/>
        <a:lstStyle/>
        <a:p>
          <a:endParaRPr lang="de-DE" sz="1600">
            <a:latin typeface="+mn-lt"/>
          </a:endParaRPr>
        </a:p>
      </dgm:t>
    </dgm:pt>
    <dgm:pt modelId="{C49A222A-334D-4718-959F-544F18D2ACDB}" type="sibTrans" cxnId="{ACB3D790-E160-4B97-9634-1EE934E3AB23}">
      <dgm:prSet/>
      <dgm:spPr/>
      <dgm:t>
        <a:bodyPr/>
        <a:lstStyle/>
        <a:p>
          <a:endParaRPr lang="de-DE" sz="1600">
            <a:latin typeface="+mn-lt"/>
          </a:endParaRPr>
        </a:p>
      </dgm:t>
    </dgm:pt>
    <dgm:pt modelId="{5277F412-B8D8-4FE9-9A6A-33D67F93044C}">
      <dgm:prSet phldrT="[Text]" custT="1"/>
      <dgm:spPr>
        <a:xfrm>
          <a:off x="3960996"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p>
      </dgm:t>
    </dgm:pt>
    <dgm:pt modelId="{B64041C1-8427-44F4-A7A1-47440C6CBBCA}" type="parTrans" cxnId="{7AFEB340-9A98-47DD-B8F6-A765551814FD}">
      <dgm:prSet/>
      <dgm:spPr/>
      <dgm:t>
        <a:bodyPr/>
        <a:lstStyle/>
        <a:p>
          <a:endParaRPr lang="de-DE" sz="1600">
            <a:latin typeface="+mn-lt"/>
          </a:endParaRPr>
        </a:p>
      </dgm:t>
    </dgm:pt>
    <dgm:pt modelId="{ADCAA758-3983-4B4A-80DF-A0363D9466B5}" type="sibTrans" cxnId="{7AFEB340-9A98-47DD-B8F6-A765551814FD}">
      <dgm:prSet/>
      <dgm:spPr/>
      <dgm:t>
        <a:bodyPr/>
        <a:lstStyle/>
        <a:p>
          <a:endParaRPr lang="de-DE" sz="1600">
            <a:latin typeface="+mn-lt"/>
          </a:endParaRPr>
        </a:p>
      </dgm:t>
    </dgm:pt>
    <dgm:pt modelId="{D4ECA787-123A-40A7-9711-7BE7CBBA7B3C}">
      <dgm:prSet phldrT="[Text]" custT="1"/>
      <dgm:spPr>
        <a:xfrm>
          <a:off x="5702770" y="0"/>
          <a:ext cx="1592435" cy="3287947"/>
        </a:xfrm>
        <a:prstGeom prst="roundRect">
          <a:avLst>
            <a:gd name="adj" fmla="val 10000"/>
          </a:avLst>
        </a:prstGeom>
        <a:blipFill>
          <a:blip xmlns:r="http://schemas.openxmlformats.org/officeDocument/2006/relationships" r:embed="rId5"/>
          <a:stretch>
            <a:fillRect/>
          </a:stretch>
        </a:blipFill>
        <a:ln w="12700">
          <a:solidFill>
            <a:srgbClr val="363636"/>
          </a:solidFill>
        </a:ln>
        <a:effectLst/>
      </dgm:spPr>
      <dgm:t>
        <a:bodyPr/>
        <a:lstStyle/>
        <a:p>
          <a:r>
            <a:rPr lang="de-DE">
              <a:noFill/>
            </a:rPr>
            <a:t> </a:t>
          </a:r>
        </a:p>
      </dgm:t>
    </dgm:pt>
    <dgm:pt modelId="{4BACEDCD-8566-451F-8811-D6FD94A01F5E}" type="parTrans" cxnId="{DFD190A9-01AF-403D-A2B5-69B9C67AD42B}">
      <dgm:prSet/>
      <dgm:spPr/>
      <dgm:t>
        <a:bodyPr/>
        <a:lstStyle/>
        <a:p>
          <a:endParaRPr lang="de-DE" sz="1600">
            <a:latin typeface="+mn-lt"/>
          </a:endParaRPr>
        </a:p>
      </dgm:t>
    </dgm:pt>
    <dgm:pt modelId="{CE3C6405-87AD-4246-9409-030B31B296FA}" type="sibTrans" cxnId="{DFD190A9-01AF-403D-A2B5-69B9C67AD42B}">
      <dgm:prSet/>
      <dgm:spPr/>
      <dgm:t>
        <a:bodyPr/>
        <a:lstStyle/>
        <a:p>
          <a:endParaRPr lang="de-DE" sz="1600">
            <a:latin typeface="+mn-lt"/>
          </a:endParaRPr>
        </a:p>
      </dgm:t>
    </dgm:pt>
    <dgm:pt modelId="{D9323C68-6DA6-4149-A138-EE48652BC4B8}">
      <dgm:prSet phldrT="[Text]" custT="1"/>
      <dgm:spPr>
        <a:xfrm>
          <a:off x="5861733"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1,0</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0,6</a:t>
          </a:r>
        </a:p>
      </dgm:t>
    </dgm:pt>
    <dgm:pt modelId="{ECE29D5D-3D26-4986-B1AF-7ABB43D64C97}" type="parTrans" cxnId="{9DBC9013-3C24-47AD-9B30-6B45BB9BA75F}">
      <dgm:prSet/>
      <dgm:spPr/>
      <dgm:t>
        <a:bodyPr/>
        <a:lstStyle/>
        <a:p>
          <a:endParaRPr lang="de-DE" sz="1600">
            <a:latin typeface="+mn-lt"/>
          </a:endParaRPr>
        </a:p>
      </dgm:t>
    </dgm:pt>
    <dgm:pt modelId="{BA6ABAAC-1AA9-44F3-B63B-C4FC89E8A5BD}" type="sibTrans" cxnId="{9DBC9013-3C24-47AD-9B30-6B45BB9BA75F}">
      <dgm:prSet/>
      <dgm:spPr/>
      <dgm:t>
        <a:bodyPr/>
        <a:lstStyle/>
        <a:p>
          <a:endParaRPr lang="de-DE" sz="1600">
            <a:latin typeface="+mn-lt"/>
          </a:endParaRPr>
        </a:p>
      </dgm:t>
    </dgm:pt>
    <dgm:pt modelId="{031A617A-C1B0-48D8-921E-99FD15930C7A}" type="pres">
      <dgm:prSet presAssocID="{FFD97AA1-1619-41C1-BA62-833C84A5B12D}" presName="theList" presStyleCnt="0">
        <dgm:presLayoutVars>
          <dgm:dir/>
          <dgm:animLvl val="lvl"/>
          <dgm:resizeHandles val="exact"/>
        </dgm:presLayoutVars>
      </dgm:prSet>
      <dgm:spPr/>
    </dgm:pt>
    <dgm:pt modelId="{748C8475-BB23-46D0-8A13-D45D6E7B5D9A}" type="pres">
      <dgm:prSet presAssocID="{2FC73773-68A8-47D5-A629-B2CC469F29AA}" presName="compNode" presStyleCnt="0"/>
      <dgm:spPr/>
    </dgm:pt>
    <dgm:pt modelId="{F0E70D9B-3C6E-408A-A9CA-B3770B0EBE7B}" type="pres">
      <dgm:prSet presAssocID="{2FC73773-68A8-47D5-A629-B2CC469F29AA}" presName="aNode" presStyleLbl="bgShp" presStyleIdx="0" presStyleCnt="4" custScaleX="38739" custLinFactNeighborX="-320"/>
      <dgm:spPr/>
    </dgm:pt>
    <dgm:pt modelId="{3B0C0996-F6D9-4F13-B607-C9B9E59FD954}" type="pres">
      <dgm:prSet presAssocID="{2FC73773-68A8-47D5-A629-B2CC469F29AA}" presName="textNode" presStyleLbl="bgShp" presStyleIdx="0" presStyleCnt="4"/>
      <dgm:spPr/>
    </dgm:pt>
    <dgm:pt modelId="{7724C4AA-5FEF-44F2-97A8-66DB1AF05FEA}" type="pres">
      <dgm:prSet presAssocID="{2FC73773-68A8-47D5-A629-B2CC469F29AA}" presName="compChildNode" presStyleCnt="0"/>
      <dgm:spPr/>
    </dgm:pt>
    <dgm:pt modelId="{03EE93AE-02D7-4EBC-87BD-6ED6A8903671}" type="pres">
      <dgm:prSet presAssocID="{2FC73773-68A8-47D5-A629-B2CC469F29AA}" presName="theInnerList" presStyleCnt="0"/>
      <dgm:spPr/>
    </dgm:pt>
    <dgm:pt modelId="{3ED8C21E-EB9F-4F7C-BB72-45FDC0082AFC}" type="pres">
      <dgm:prSet presAssocID="{D29A2F9E-768E-47C1-B700-C9A7499588BE}" presName="childNode" presStyleLbl="node1" presStyleIdx="0" presStyleCnt="4" custScaleX="38739" custScaleY="90830" custLinFactNeighborX="624" custLinFactNeighborY="-3815">
        <dgm:presLayoutVars>
          <dgm:bulletEnabled val="1"/>
        </dgm:presLayoutVars>
      </dgm:prSet>
      <dgm:spPr/>
    </dgm:pt>
    <dgm:pt modelId="{646EDA4F-3632-4CF2-B4D5-0FE6D82C738C}" type="pres">
      <dgm:prSet presAssocID="{2FC73773-68A8-47D5-A629-B2CC469F29AA}" presName="aSpace" presStyleCnt="0"/>
      <dgm:spPr/>
    </dgm:pt>
    <dgm:pt modelId="{485CB7FD-13D0-463F-883C-889566ACF302}" type="pres">
      <dgm:prSet presAssocID="{94D6A20A-26FF-46BE-BA57-7E03C313EB94}" presName="compNode" presStyleCnt="0"/>
      <dgm:spPr/>
    </dgm:pt>
    <dgm:pt modelId="{642BF4D6-7E3E-4049-BEAB-FFA366CE5A6B}" type="pres">
      <dgm:prSet presAssocID="{94D6A20A-26FF-46BE-BA57-7E03C313EB94}" presName="aNode" presStyleLbl="bgShp" presStyleIdx="1" presStyleCnt="4" custScaleX="38739"/>
      <dgm:spPr/>
    </dgm:pt>
    <dgm:pt modelId="{C9ABC77E-9B04-44E0-BE41-5247727F23BB}" type="pres">
      <dgm:prSet presAssocID="{94D6A20A-26FF-46BE-BA57-7E03C313EB94}" presName="textNode" presStyleLbl="bgShp" presStyleIdx="1" presStyleCnt="4"/>
      <dgm:spPr/>
    </dgm:pt>
    <dgm:pt modelId="{984FC352-230F-40CF-9E5C-19ABE562C92A}" type="pres">
      <dgm:prSet presAssocID="{94D6A20A-26FF-46BE-BA57-7E03C313EB94}" presName="compChildNode" presStyleCnt="0"/>
      <dgm:spPr/>
    </dgm:pt>
    <dgm:pt modelId="{5EFAEF94-FA9D-49C2-B0C1-72F34D81EA4B}" type="pres">
      <dgm:prSet presAssocID="{94D6A20A-26FF-46BE-BA57-7E03C313EB94}" presName="theInnerList" presStyleCnt="0"/>
      <dgm:spPr/>
    </dgm:pt>
    <dgm:pt modelId="{09FBC772-B0F3-4523-B99D-7AF9B1E05DC6}" type="pres">
      <dgm:prSet presAssocID="{36D61E27-88CF-433C-A88D-FFE80350F53C}" presName="childNode" presStyleLbl="node1" presStyleIdx="1" presStyleCnt="4" custScaleX="38739" custScaleY="90830" custLinFactNeighborX="624" custLinFactNeighborY="-3815">
        <dgm:presLayoutVars>
          <dgm:bulletEnabled val="1"/>
        </dgm:presLayoutVars>
      </dgm:prSet>
      <dgm:spPr/>
    </dgm:pt>
    <dgm:pt modelId="{B706140F-B3F7-422C-AC74-3153A5DAC202}" type="pres">
      <dgm:prSet presAssocID="{94D6A20A-26FF-46BE-BA57-7E03C313EB94}" presName="aSpace" presStyleCnt="0"/>
      <dgm:spPr/>
    </dgm:pt>
    <dgm:pt modelId="{29382766-A490-45B6-99B7-FB61764DFD62}" type="pres">
      <dgm:prSet presAssocID="{CF237DBF-95B3-4B96-A51D-4AA309F0D23A}" presName="compNode" presStyleCnt="0"/>
      <dgm:spPr/>
    </dgm:pt>
    <dgm:pt modelId="{3C3C1BCF-2C3A-431F-B301-EF4DB9402D75}" type="pres">
      <dgm:prSet presAssocID="{CF237DBF-95B3-4B96-A51D-4AA309F0D23A}" presName="aNode" presStyleLbl="bgShp" presStyleIdx="2" presStyleCnt="4" custScaleX="38739"/>
      <dgm:spPr/>
    </dgm:pt>
    <dgm:pt modelId="{A0DE6186-E346-4628-AD84-DA5A6494EBD0}" type="pres">
      <dgm:prSet presAssocID="{CF237DBF-95B3-4B96-A51D-4AA309F0D23A}" presName="textNode" presStyleLbl="bgShp" presStyleIdx="2" presStyleCnt="4"/>
      <dgm:spPr/>
    </dgm:pt>
    <dgm:pt modelId="{975F6458-2809-482D-87ED-DF22258CDBF4}" type="pres">
      <dgm:prSet presAssocID="{CF237DBF-95B3-4B96-A51D-4AA309F0D23A}" presName="compChildNode" presStyleCnt="0"/>
      <dgm:spPr/>
    </dgm:pt>
    <dgm:pt modelId="{4BBC4AE7-3761-4ABC-AA8C-143EACF80A06}" type="pres">
      <dgm:prSet presAssocID="{CF237DBF-95B3-4B96-A51D-4AA309F0D23A}" presName="theInnerList" presStyleCnt="0"/>
      <dgm:spPr/>
    </dgm:pt>
    <dgm:pt modelId="{3595D23A-8076-4C03-A269-64B00C706E87}" type="pres">
      <dgm:prSet presAssocID="{5277F412-B8D8-4FE9-9A6A-33D67F93044C}" presName="childNode" presStyleLbl="node1" presStyleIdx="2" presStyleCnt="4" custScaleX="38739" custScaleY="90830" custLinFactNeighborX="624" custLinFactNeighborY="-3815">
        <dgm:presLayoutVars>
          <dgm:bulletEnabled val="1"/>
        </dgm:presLayoutVars>
      </dgm:prSet>
      <dgm:spPr/>
    </dgm:pt>
    <dgm:pt modelId="{09C41490-9F36-41BC-BF38-FC0E7D0EF95A}" type="pres">
      <dgm:prSet presAssocID="{CF237DBF-95B3-4B96-A51D-4AA309F0D23A}" presName="aSpace" presStyleCnt="0"/>
      <dgm:spPr/>
    </dgm:pt>
    <dgm:pt modelId="{0066092D-3299-40BE-97AF-C043CCA4DCD4}" type="pres">
      <dgm:prSet presAssocID="{D4ECA787-123A-40A7-9711-7BE7CBBA7B3C}" presName="compNode" presStyleCnt="0"/>
      <dgm:spPr/>
    </dgm:pt>
    <dgm:pt modelId="{15F90AD9-3E73-4D63-9AA3-09E6F3170A94}" type="pres">
      <dgm:prSet presAssocID="{D4ECA787-123A-40A7-9711-7BE7CBBA7B3C}" presName="aNode" presStyleLbl="bgShp" presStyleIdx="3" presStyleCnt="4" custScaleX="38739" custLinFactNeighborX="821"/>
      <dgm:spPr/>
    </dgm:pt>
    <dgm:pt modelId="{B6007F58-289D-4671-8BD4-0BFE5D4BBF67}" type="pres">
      <dgm:prSet presAssocID="{D4ECA787-123A-40A7-9711-7BE7CBBA7B3C}" presName="textNode" presStyleLbl="bgShp" presStyleIdx="3" presStyleCnt="4"/>
      <dgm:spPr/>
    </dgm:pt>
    <dgm:pt modelId="{2A26190D-BAF0-44B5-9EB2-B3F37BD58787}" type="pres">
      <dgm:prSet presAssocID="{D4ECA787-123A-40A7-9711-7BE7CBBA7B3C}" presName="compChildNode" presStyleCnt="0"/>
      <dgm:spPr/>
    </dgm:pt>
    <dgm:pt modelId="{E42ACD01-C6A9-4EC0-9D3A-A1CE17D7B3B2}" type="pres">
      <dgm:prSet presAssocID="{D4ECA787-123A-40A7-9711-7BE7CBBA7B3C}" presName="theInnerList" presStyleCnt="0"/>
      <dgm:spPr/>
    </dgm:pt>
    <dgm:pt modelId="{135ADB9D-7A85-4B50-AED2-D9D8C8C746A0}" type="pres">
      <dgm:prSet presAssocID="{D9323C68-6DA6-4149-A138-EE48652BC4B8}" presName="childNode" presStyleLbl="node1" presStyleIdx="3" presStyleCnt="4" custScaleX="38739" custScaleY="90830" custLinFactNeighborX="624" custLinFactNeighborY="-3815">
        <dgm:presLayoutVars>
          <dgm:bulletEnabled val="1"/>
        </dgm:presLayoutVars>
      </dgm:prSet>
      <dgm:spPr/>
    </dgm:pt>
  </dgm:ptLst>
  <dgm:cxnLst>
    <dgm:cxn modelId="{3A932E06-B997-4328-B345-E9DB01672287}" type="presOf" srcId="{CF237DBF-95B3-4B96-A51D-4AA309F0D23A}" destId="{A0DE6186-E346-4628-AD84-DA5A6494EBD0}" srcOrd="1" destOrd="0" presId="urn:microsoft.com/office/officeart/2005/8/layout/lProcess2"/>
    <dgm:cxn modelId="{28BCEE0A-8A10-438A-BFFD-DE23735A595B}" srcId="{94D6A20A-26FF-46BE-BA57-7E03C313EB94}" destId="{36D61E27-88CF-433C-A88D-FFE80350F53C}" srcOrd="0" destOrd="0" parTransId="{291AC35B-B75A-498C-9895-E15525CA8D71}" sibTransId="{E8DB208C-9239-4143-A94E-AC7689061A00}"/>
    <dgm:cxn modelId="{9DBC9013-3C24-47AD-9B30-6B45BB9BA75F}" srcId="{D4ECA787-123A-40A7-9711-7BE7CBBA7B3C}" destId="{D9323C68-6DA6-4149-A138-EE48652BC4B8}" srcOrd="0" destOrd="0" parTransId="{ECE29D5D-3D26-4986-B1AF-7ABB43D64C97}" sibTransId="{BA6ABAAC-1AA9-44F3-B63B-C4FC89E8A5BD}"/>
    <dgm:cxn modelId="{1CE18617-878B-4E5E-AEAE-EF8CFACDAFF3}" type="presOf" srcId="{2FC73773-68A8-47D5-A629-B2CC469F29AA}" destId="{F0E70D9B-3C6E-408A-A9CA-B3770B0EBE7B}" srcOrd="0" destOrd="0" presId="urn:microsoft.com/office/officeart/2005/8/layout/lProcess2"/>
    <dgm:cxn modelId="{CA3D8E21-2190-4327-B4A2-8858BAD0EBDF}" type="presOf" srcId="{D29A2F9E-768E-47C1-B700-C9A7499588BE}" destId="{3ED8C21E-EB9F-4F7C-BB72-45FDC0082AFC}" srcOrd="0" destOrd="0" presId="urn:microsoft.com/office/officeart/2005/8/layout/lProcess2"/>
    <dgm:cxn modelId="{B2C7ED24-8A5C-4E6A-BE97-CE313F4E6641}" type="presOf" srcId="{D9323C68-6DA6-4149-A138-EE48652BC4B8}" destId="{135ADB9D-7A85-4B50-AED2-D9D8C8C746A0}" srcOrd="0" destOrd="0" presId="urn:microsoft.com/office/officeart/2005/8/layout/lProcess2"/>
    <dgm:cxn modelId="{7AFEB340-9A98-47DD-B8F6-A765551814FD}" srcId="{CF237DBF-95B3-4B96-A51D-4AA309F0D23A}" destId="{5277F412-B8D8-4FE9-9A6A-33D67F93044C}" srcOrd="0" destOrd="0" parTransId="{B64041C1-8427-44F4-A7A1-47440C6CBBCA}" sibTransId="{ADCAA758-3983-4B4A-80DF-A0363D9466B5}"/>
    <dgm:cxn modelId="{1DE84242-1CA9-4365-859F-16190AFE0325}" type="presOf" srcId="{94D6A20A-26FF-46BE-BA57-7E03C313EB94}" destId="{642BF4D6-7E3E-4049-BEAB-FFA366CE5A6B}" srcOrd="0" destOrd="0" presId="urn:microsoft.com/office/officeart/2005/8/layout/lProcess2"/>
    <dgm:cxn modelId="{08E96145-17A0-41CD-AC77-9F326F71808B}" type="presOf" srcId="{5277F412-B8D8-4FE9-9A6A-33D67F93044C}" destId="{3595D23A-8076-4C03-A269-64B00C706E87}" srcOrd="0" destOrd="0" presId="urn:microsoft.com/office/officeart/2005/8/layout/lProcess2"/>
    <dgm:cxn modelId="{89FD936A-4F99-4DFF-84F9-CEFA1545CA3A}" srcId="{FFD97AA1-1619-41C1-BA62-833C84A5B12D}" destId="{94D6A20A-26FF-46BE-BA57-7E03C313EB94}" srcOrd="1" destOrd="0" parTransId="{1796C6F1-69D7-4E5F-B90D-FE5563F09CF5}" sibTransId="{1791C658-E132-4D18-AD80-9AD427F14E12}"/>
    <dgm:cxn modelId="{736E016D-5E04-43B6-8D85-30F76596CBE2}" srcId="{FFD97AA1-1619-41C1-BA62-833C84A5B12D}" destId="{2FC73773-68A8-47D5-A629-B2CC469F29AA}" srcOrd="0" destOrd="0" parTransId="{47053E46-A4C8-4AD4-AAF1-7C7041ED5304}" sibTransId="{0C57998A-2195-4987-9D4E-033916495735}"/>
    <dgm:cxn modelId="{9C011D71-4C94-4FEA-BE7E-690B442CC613}" type="presOf" srcId="{D4ECA787-123A-40A7-9711-7BE7CBBA7B3C}" destId="{15F90AD9-3E73-4D63-9AA3-09E6F3170A94}" srcOrd="0" destOrd="0" presId="urn:microsoft.com/office/officeart/2005/8/layout/lProcess2"/>
    <dgm:cxn modelId="{1BBA3E58-B451-41BA-801F-0F447B0B8D9E}" type="presOf" srcId="{94D6A20A-26FF-46BE-BA57-7E03C313EB94}" destId="{C9ABC77E-9B04-44E0-BE41-5247727F23BB}" srcOrd="1" destOrd="0" presId="urn:microsoft.com/office/officeart/2005/8/layout/lProcess2"/>
    <dgm:cxn modelId="{0FAC1959-DEA3-4067-A986-AACE27FBAC1B}" type="presOf" srcId="{2FC73773-68A8-47D5-A629-B2CC469F29AA}" destId="{3B0C0996-F6D9-4F13-B607-C9B9E59FD954}" srcOrd="1" destOrd="0" presId="urn:microsoft.com/office/officeart/2005/8/layout/lProcess2"/>
    <dgm:cxn modelId="{ACB3D790-E160-4B97-9634-1EE934E3AB23}" srcId="{FFD97AA1-1619-41C1-BA62-833C84A5B12D}" destId="{CF237DBF-95B3-4B96-A51D-4AA309F0D23A}" srcOrd="2" destOrd="0" parTransId="{0C00EC98-71EF-4936-A60C-64AB3E143BFB}" sibTransId="{C49A222A-334D-4718-959F-544F18D2ACDB}"/>
    <dgm:cxn modelId="{DFD190A9-01AF-403D-A2B5-69B9C67AD42B}" srcId="{FFD97AA1-1619-41C1-BA62-833C84A5B12D}" destId="{D4ECA787-123A-40A7-9711-7BE7CBBA7B3C}" srcOrd="3" destOrd="0" parTransId="{4BACEDCD-8566-451F-8811-D6FD94A01F5E}" sibTransId="{CE3C6405-87AD-4246-9409-030B31B296FA}"/>
    <dgm:cxn modelId="{5226C1C6-C8FD-4744-BFAD-3029BE6A12AB}" type="presOf" srcId="{36D61E27-88CF-433C-A88D-FFE80350F53C}" destId="{09FBC772-B0F3-4523-B99D-7AF9B1E05DC6}" srcOrd="0" destOrd="0" presId="urn:microsoft.com/office/officeart/2005/8/layout/lProcess2"/>
    <dgm:cxn modelId="{3D7C1BDC-44F1-4B7C-905E-F3006C71B3D8}" srcId="{2FC73773-68A8-47D5-A629-B2CC469F29AA}" destId="{D29A2F9E-768E-47C1-B700-C9A7499588BE}" srcOrd="0" destOrd="0" parTransId="{C2211B24-EE35-4AB4-8DC2-2913712A4374}" sibTransId="{85BF1404-7185-4164-81E2-83A5D4184768}"/>
    <dgm:cxn modelId="{02A9B6E8-83DA-4301-8E09-C2789F73070D}" type="presOf" srcId="{CF237DBF-95B3-4B96-A51D-4AA309F0D23A}" destId="{3C3C1BCF-2C3A-431F-B301-EF4DB9402D75}" srcOrd="0" destOrd="0" presId="urn:microsoft.com/office/officeart/2005/8/layout/lProcess2"/>
    <dgm:cxn modelId="{5EAF89EA-203E-447C-81DB-243423B17FB7}" type="presOf" srcId="{FFD97AA1-1619-41C1-BA62-833C84A5B12D}" destId="{031A617A-C1B0-48D8-921E-99FD15930C7A}" srcOrd="0" destOrd="0" presId="urn:microsoft.com/office/officeart/2005/8/layout/lProcess2"/>
    <dgm:cxn modelId="{1226FCF0-4354-4B3B-9232-1802C01ECCDA}" type="presOf" srcId="{D4ECA787-123A-40A7-9711-7BE7CBBA7B3C}" destId="{B6007F58-289D-4671-8BD4-0BFE5D4BBF67}" srcOrd="1" destOrd="0" presId="urn:microsoft.com/office/officeart/2005/8/layout/lProcess2"/>
    <dgm:cxn modelId="{3F89221D-3138-40F5-9599-02410F27F834}" type="presParOf" srcId="{031A617A-C1B0-48D8-921E-99FD15930C7A}" destId="{748C8475-BB23-46D0-8A13-D45D6E7B5D9A}" srcOrd="0" destOrd="0" presId="urn:microsoft.com/office/officeart/2005/8/layout/lProcess2"/>
    <dgm:cxn modelId="{68B295B6-7715-41D4-A0F3-68CF4C223239}" type="presParOf" srcId="{748C8475-BB23-46D0-8A13-D45D6E7B5D9A}" destId="{F0E70D9B-3C6E-408A-A9CA-B3770B0EBE7B}" srcOrd="0" destOrd="0" presId="urn:microsoft.com/office/officeart/2005/8/layout/lProcess2"/>
    <dgm:cxn modelId="{AADAC2C5-7414-4288-89E5-D662183AA79D}" type="presParOf" srcId="{748C8475-BB23-46D0-8A13-D45D6E7B5D9A}" destId="{3B0C0996-F6D9-4F13-B607-C9B9E59FD954}" srcOrd="1" destOrd="0" presId="urn:microsoft.com/office/officeart/2005/8/layout/lProcess2"/>
    <dgm:cxn modelId="{26D3C9DD-BD46-4634-B8C4-B92A6FEE4B2F}" type="presParOf" srcId="{748C8475-BB23-46D0-8A13-D45D6E7B5D9A}" destId="{7724C4AA-5FEF-44F2-97A8-66DB1AF05FEA}" srcOrd="2" destOrd="0" presId="urn:microsoft.com/office/officeart/2005/8/layout/lProcess2"/>
    <dgm:cxn modelId="{81432936-576B-471D-86C7-1C0759FA1481}" type="presParOf" srcId="{7724C4AA-5FEF-44F2-97A8-66DB1AF05FEA}" destId="{03EE93AE-02D7-4EBC-87BD-6ED6A8903671}" srcOrd="0" destOrd="0" presId="urn:microsoft.com/office/officeart/2005/8/layout/lProcess2"/>
    <dgm:cxn modelId="{5612545C-42A3-4384-992E-FE8BE5D050EF}" type="presParOf" srcId="{03EE93AE-02D7-4EBC-87BD-6ED6A8903671}" destId="{3ED8C21E-EB9F-4F7C-BB72-45FDC0082AFC}" srcOrd="0" destOrd="0" presId="urn:microsoft.com/office/officeart/2005/8/layout/lProcess2"/>
    <dgm:cxn modelId="{3A0CB95C-31E8-466B-8E7C-0068B08DFA32}" type="presParOf" srcId="{031A617A-C1B0-48D8-921E-99FD15930C7A}" destId="{646EDA4F-3632-4CF2-B4D5-0FE6D82C738C}" srcOrd="1" destOrd="0" presId="urn:microsoft.com/office/officeart/2005/8/layout/lProcess2"/>
    <dgm:cxn modelId="{ADE7EBC3-1673-41A7-B0D1-0C0B4A8E477D}" type="presParOf" srcId="{031A617A-C1B0-48D8-921E-99FD15930C7A}" destId="{485CB7FD-13D0-463F-883C-889566ACF302}" srcOrd="2" destOrd="0" presId="urn:microsoft.com/office/officeart/2005/8/layout/lProcess2"/>
    <dgm:cxn modelId="{A48C429D-5D30-4A83-B6C6-FA330B0D9BA1}" type="presParOf" srcId="{485CB7FD-13D0-463F-883C-889566ACF302}" destId="{642BF4D6-7E3E-4049-BEAB-FFA366CE5A6B}" srcOrd="0" destOrd="0" presId="urn:microsoft.com/office/officeart/2005/8/layout/lProcess2"/>
    <dgm:cxn modelId="{8F1A1A0E-FE5B-4BA8-9820-FE7C307DFD98}" type="presParOf" srcId="{485CB7FD-13D0-463F-883C-889566ACF302}" destId="{C9ABC77E-9B04-44E0-BE41-5247727F23BB}" srcOrd="1" destOrd="0" presId="urn:microsoft.com/office/officeart/2005/8/layout/lProcess2"/>
    <dgm:cxn modelId="{A8CCF7C9-6108-4D26-9E95-0A935FDA799C}" type="presParOf" srcId="{485CB7FD-13D0-463F-883C-889566ACF302}" destId="{984FC352-230F-40CF-9E5C-19ABE562C92A}" srcOrd="2" destOrd="0" presId="urn:microsoft.com/office/officeart/2005/8/layout/lProcess2"/>
    <dgm:cxn modelId="{0A79134F-CE67-454F-B62C-4DB4F61FC470}" type="presParOf" srcId="{984FC352-230F-40CF-9E5C-19ABE562C92A}" destId="{5EFAEF94-FA9D-49C2-B0C1-72F34D81EA4B}" srcOrd="0" destOrd="0" presId="urn:microsoft.com/office/officeart/2005/8/layout/lProcess2"/>
    <dgm:cxn modelId="{3F7F23C5-F5CD-4E9A-B394-55D98F6D260B}" type="presParOf" srcId="{5EFAEF94-FA9D-49C2-B0C1-72F34D81EA4B}" destId="{09FBC772-B0F3-4523-B99D-7AF9B1E05DC6}" srcOrd="0" destOrd="0" presId="urn:microsoft.com/office/officeart/2005/8/layout/lProcess2"/>
    <dgm:cxn modelId="{A5190B2A-13AA-42BA-9C9E-9B6E0DFCDBDC}" type="presParOf" srcId="{031A617A-C1B0-48D8-921E-99FD15930C7A}" destId="{B706140F-B3F7-422C-AC74-3153A5DAC202}" srcOrd="3" destOrd="0" presId="urn:microsoft.com/office/officeart/2005/8/layout/lProcess2"/>
    <dgm:cxn modelId="{24975950-558F-4D65-A199-E2BC0557C943}" type="presParOf" srcId="{031A617A-C1B0-48D8-921E-99FD15930C7A}" destId="{29382766-A490-45B6-99B7-FB61764DFD62}" srcOrd="4" destOrd="0" presId="urn:microsoft.com/office/officeart/2005/8/layout/lProcess2"/>
    <dgm:cxn modelId="{DF341375-E44F-49E1-B7A7-274B29503D87}" type="presParOf" srcId="{29382766-A490-45B6-99B7-FB61764DFD62}" destId="{3C3C1BCF-2C3A-431F-B301-EF4DB9402D75}" srcOrd="0" destOrd="0" presId="urn:microsoft.com/office/officeart/2005/8/layout/lProcess2"/>
    <dgm:cxn modelId="{9B294167-C96F-4CC7-B51D-F79E4D9A6625}" type="presParOf" srcId="{29382766-A490-45B6-99B7-FB61764DFD62}" destId="{A0DE6186-E346-4628-AD84-DA5A6494EBD0}" srcOrd="1" destOrd="0" presId="urn:microsoft.com/office/officeart/2005/8/layout/lProcess2"/>
    <dgm:cxn modelId="{9A92B5E2-0D91-4ECB-9542-951D892C1CF7}" type="presParOf" srcId="{29382766-A490-45B6-99B7-FB61764DFD62}" destId="{975F6458-2809-482D-87ED-DF22258CDBF4}" srcOrd="2" destOrd="0" presId="urn:microsoft.com/office/officeart/2005/8/layout/lProcess2"/>
    <dgm:cxn modelId="{22BEA5BC-4F10-4443-8C1F-59E1AE5ADBA2}" type="presParOf" srcId="{975F6458-2809-482D-87ED-DF22258CDBF4}" destId="{4BBC4AE7-3761-4ABC-AA8C-143EACF80A06}" srcOrd="0" destOrd="0" presId="urn:microsoft.com/office/officeart/2005/8/layout/lProcess2"/>
    <dgm:cxn modelId="{1A59E4C9-46A9-495C-B075-29B0E7F1DDA7}" type="presParOf" srcId="{4BBC4AE7-3761-4ABC-AA8C-143EACF80A06}" destId="{3595D23A-8076-4C03-A269-64B00C706E87}" srcOrd="0" destOrd="0" presId="urn:microsoft.com/office/officeart/2005/8/layout/lProcess2"/>
    <dgm:cxn modelId="{36C12C4A-EEAA-48DC-8B2F-9B5BBBBD758E}" type="presParOf" srcId="{031A617A-C1B0-48D8-921E-99FD15930C7A}" destId="{09C41490-9F36-41BC-BF38-FC0E7D0EF95A}" srcOrd="5" destOrd="0" presId="urn:microsoft.com/office/officeart/2005/8/layout/lProcess2"/>
    <dgm:cxn modelId="{393F9110-B580-4C66-B219-95DF9B4B4049}" type="presParOf" srcId="{031A617A-C1B0-48D8-921E-99FD15930C7A}" destId="{0066092D-3299-40BE-97AF-C043CCA4DCD4}" srcOrd="6" destOrd="0" presId="urn:microsoft.com/office/officeart/2005/8/layout/lProcess2"/>
    <dgm:cxn modelId="{17ED7996-DB37-4BA4-AB69-A4D70EDBEF2F}" type="presParOf" srcId="{0066092D-3299-40BE-97AF-C043CCA4DCD4}" destId="{15F90AD9-3E73-4D63-9AA3-09E6F3170A94}" srcOrd="0" destOrd="0" presId="urn:microsoft.com/office/officeart/2005/8/layout/lProcess2"/>
    <dgm:cxn modelId="{3B6E4A0A-6502-4E27-9C35-C6D188A73BD7}" type="presParOf" srcId="{0066092D-3299-40BE-97AF-C043CCA4DCD4}" destId="{B6007F58-289D-4671-8BD4-0BFE5D4BBF67}" srcOrd="1" destOrd="0" presId="urn:microsoft.com/office/officeart/2005/8/layout/lProcess2"/>
    <dgm:cxn modelId="{4E7BCD81-F2D9-4DFD-8910-7099A04ED825}" type="presParOf" srcId="{0066092D-3299-40BE-97AF-C043CCA4DCD4}" destId="{2A26190D-BAF0-44B5-9EB2-B3F37BD58787}" srcOrd="2" destOrd="0" presId="urn:microsoft.com/office/officeart/2005/8/layout/lProcess2"/>
    <dgm:cxn modelId="{1CAE147B-2B41-4252-9FDC-D17F43F27387}" type="presParOf" srcId="{2A26190D-BAF0-44B5-9EB2-B3F37BD58787}" destId="{E42ACD01-C6A9-4EC0-9D3A-A1CE17D7B3B2}" srcOrd="0" destOrd="0" presId="urn:microsoft.com/office/officeart/2005/8/layout/lProcess2"/>
    <dgm:cxn modelId="{C1217954-79C6-49BB-9993-98E5AD6D1749}" type="presParOf" srcId="{E42ACD01-C6A9-4EC0-9D3A-A1CE17D7B3B2}" destId="{135ADB9D-7A85-4B50-AED2-D9D8C8C746A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D97AA1-1619-41C1-BA62-833C84A5B12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de-DE"/>
        </a:p>
      </dgm:t>
    </dgm:pt>
    <mc:AlternateContent xmlns:mc="http://schemas.openxmlformats.org/markup-compatibility/2006" xmlns:a14="http://schemas.microsoft.com/office/drawing/2010/main">
      <mc:Choice Requires="a14">
        <dgm:pt modelId="{2FC73773-68A8-47D5-A629-B2CC469F29AA}">
          <dgm:prSet phldrT="[Text]" custT="1"/>
          <dgm:spPr>
            <a:xfrm>
              <a:off x="0"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f>
                      <m:fPr>
                        <m:ctrlPr>
                          <a:rPr lang="de-DE" sz="1600" i="1" smtClean="0">
                            <a:solidFill>
                              <a:schemeClr val="tx1"/>
                            </a:solidFill>
                            <a:latin typeface="Cambria Math" panose="02040503050406030204" pitchFamily="18" charset="0"/>
                            <a:ea typeface="+mn-ea"/>
                            <a:cs typeface="+mn-cs"/>
                          </a:rPr>
                        </m:ctrlPr>
                      </m:fPr>
                      <m:num>
                        <m:r>
                          <a:rPr lang="de-DE" sz="1600" b="0" i="1" smtClean="0">
                            <a:solidFill>
                              <a:schemeClr val="tx1"/>
                            </a:solidFill>
                            <a:latin typeface="Cambria Math" panose="02040503050406030204" pitchFamily="18" charset="0"/>
                            <a:ea typeface="+mn-ea"/>
                            <a:cs typeface="+mn-cs"/>
                          </a:rPr>
                          <m:t>𝑉𝑒h𝑖𝑐𝑙𝑒</m:t>
                        </m:r>
                      </m:num>
                      <m:den>
                        <m:r>
                          <a:rPr lang="de-DE" sz="1600" b="0" i="1" smtClean="0">
                            <a:solidFill>
                              <a:schemeClr val="tx1"/>
                            </a:solidFill>
                            <a:latin typeface="Cambria Math" panose="02040503050406030204" pitchFamily="18" charset="0"/>
                            <a:ea typeface="+mn-ea"/>
                            <a:cs typeface="+mn-cs"/>
                          </a:rPr>
                          <m:t>𝐼𝑛h𝑎𝑏𝑖𝑡𝑎𝑛𝑡</m:t>
                        </m:r>
                      </m:den>
                    </m:f>
                  </m:oMath>
                </m:oMathPara>
              </a14:m>
              <a:endParaRPr lang="de-DE" sz="1600" dirty="0">
                <a:solidFill>
                  <a:schemeClr val="tx1"/>
                </a:solidFill>
                <a:latin typeface="+mn-lt"/>
                <a:ea typeface="+mn-ea"/>
                <a:cs typeface="+mn-cs"/>
              </a:endParaRPr>
            </a:p>
          </dgm:t>
        </dgm:pt>
      </mc:Choice>
      <mc:Fallback xmlns="">
        <dgm:pt modelId="{2FC73773-68A8-47D5-A629-B2CC469F29AA}">
          <dgm:prSet phldrT="[Text]" custT="1"/>
          <dgm:spPr>
            <a:xfrm>
              <a:off x="0"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chemeClr val="tx1"/>
                  </a:solidFill>
                  <a:latin typeface="Cambria Math" panose="02040503050406030204" pitchFamily="18" charset="0"/>
                  <a:ea typeface="+mn-ea"/>
                  <a:cs typeface="+mn-cs"/>
                </a:rPr>
                <a:t>𝑉𝑒ℎ𝑖𝑐𝑙𝑒/𝐼𝑛ℎ𝑎𝑏𝑖𝑡𝑎𝑛𝑡</a:t>
              </a:r>
              <a:endParaRPr lang="de-DE" sz="1600" dirty="0">
                <a:solidFill>
                  <a:schemeClr val="tx1"/>
                </a:solidFill>
                <a:latin typeface="+mn-lt"/>
                <a:ea typeface="+mn-ea"/>
                <a:cs typeface="+mn-cs"/>
              </a:endParaRPr>
            </a:p>
          </dgm:t>
        </dgm:pt>
      </mc:Fallback>
    </mc:AlternateContent>
    <dgm:pt modelId="{47053E46-A4C8-4AD4-AAF1-7C7041ED5304}" type="parTrans" cxnId="{736E016D-5E04-43B6-8D85-30F76596CBE2}">
      <dgm:prSet/>
      <dgm:spPr/>
      <dgm:t>
        <a:bodyPr/>
        <a:lstStyle/>
        <a:p>
          <a:endParaRPr lang="de-DE" sz="1600">
            <a:latin typeface="+mn-lt"/>
          </a:endParaRPr>
        </a:p>
      </dgm:t>
    </dgm:pt>
    <dgm:pt modelId="{0C57998A-2195-4987-9D4E-033916495735}" type="sibTrans" cxnId="{736E016D-5E04-43B6-8D85-30F76596CBE2}">
      <dgm:prSet/>
      <dgm:spPr/>
      <dgm:t>
        <a:bodyPr/>
        <a:lstStyle/>
        <a:p>
          <a:endParaRPr lang="de-DE" sz="1600">
            <a:latin typeface="+mn-lt"/>
          </a:endParaRPr>
        </a:p>
      </dgm:t>
    </dgm:pt>
    <dgm:pt modelId="{D29A2F9E-768E-47C1-B700-C9A7499588BE}">
      <dgm:prSet phldrT="[Text]" custT="1"/>
      <dgm:spPr>
        <a:xfrm>
          <a:off x="159524"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p>
      </dgm:t>
    </dgm:pt>
    <dgm:pt modelId="{C2211B24-EE35-4AB4-8DC2-2913712A4374}" type="parTrans" cxnId="{3D7C1BDC-44F1-4B7C-905E-F3006C71B3D8}">
      <dgm:prSet/>
      <dgm:spPr/>
      <dgm:t>
        <a:bodyPr/>
        <a:lstStyle/>
        <a:p>
          <a:endParaRPr lang="de-DE" sz="1600">
            <a:latin typeface="+mn-lt"/>
          </a:endParaRPr>
        </a:p>
      </dgm:t>
    </dgm:pt>
    <dgm:pt modelId="{85BF1404-7185-4164-81E2-83A5D4184768}" type="sibTrans" cxnId="{3D7C1BDC-44F1-4B7C-905E-F3006C71B3D8}">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94D6A20A-26FF-46BE-BA57-7E03C313EB94}">
          <dgm:prSet phldrT="[Text]" custT="1"/>
          <dgm:spPr>
            <a:xfrm>
              <a:off x="1901017"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r>
                      <a:rPr lang="de-DE" sz="1600" i="1" smtClean="0">
                        <a:solidFill>
                          <a:srgbClr val="363636">
                            <a:hueOff val="0"/>
                            <a:satOff val="0"/>
                            <a:lumOff val="0"/>
                            <a:alphaOff val="0"/>
                          </a:srgbClr>
                        </a:solidFill>
                        <a:latin typeface="Cambria Math" panose="02040503050406030204" pitchFamily="18" charset="0"/>
                        <a:ea typeface="+mn-ea"/>
                        <a:cs typeface="+mn-cs"/>
                      </a:rPr>
                      <m:t>𝐼</m:t>
                    </m:r>
                    <m:r>
                      <a:rPr lang="de-DE" sz="1600" b="0" i="1" smtClean="0">
                        <a:solidFill>
                          <a:srgbClr val="363636">
                            <a:hueOff val="0"/>
                            <a:satOff val="0"/>
                            <a:lumOff val="0"/>
                            <a:alphaOff val="0"/>
                          </a:srgbClr>
                        </a:solidFill>
                        <a:latin typeface="Cambria Math" panose="02040503050406030204" pitchFamily="18" charset="0"/>
                        <a:ea typeface="+mn-ea"/>
                        <a:cs typeface="+mn-cs"/>
                      </a:rPr>
                      <m:t>𝑛h𝑎𝑏𝑖𝑡𝑎𝑛𝑡</m:t>
                    </m:r>
                  </m:oMath>
                </m:oMathPara>
              </a14:m>
              <a:endParaRPr lang="de-DE" sz="1600" dirty="0">
                <a:solidFill>
                  <a:srgbClr val="363636">
                    <a:hueOff val="0"/>
                    <a:satOff val="0"/>
                    <a:lumOff val="0"/>
                    <a:alphaOff val="0"/>
                  </a:srgbClr>
                </a:solidFill>
                <a:latin typeface="+mn-lt"/>
                <a:ea typeface="+mn-ea"/>
                <a:cs typeface="+mn-cs"/>
              </a:endParaRPr>
            </a:p>
          </dgm:t>
        </dgm:pt>
      </mc:Choice>
      <mc:Fallback xmlns="">
        <dgm:pt modelId="{94D6A20A-26FF-46BE-BA57-7E03C313EB94}">
          <dgm:prSet phldrT="[Text]" custT="1"/>
          <dgm:spPr>
            <a:xfrm>
              <a:off x="1901017"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i="0">
                  <a:solidFill>
                    <a:srgbClr val="363636">
                      <a:hueOff val="0"/>
                      <a:satOff val="0"/>
                      <a:lumOff val="0"/>
                      <a:alphaOff val="0"/>
                    </a:srgbClr>
                  </a:solidFill>
                  <a:latin typeface="Cambria Math" panose="02040503050406030204" pitchFamily="18" charset="0"/>
                  <a:ea typeface="+mn-ea"/>
                  <a:cs typeface="+mn-cs"/>
                </a:rPr>
                <a:t>𝐼</a:t>
              </a:r>
              <a:r>
                <a:rPr lang="de-DE" sz="1600" b="0" i="0">
                  <a:solidFill>
                    <a:srgbClr val="363636">
                      <a:hueOff val="0"/>
                      <a:satOff val="0"/>
                      <a:lumOff val="0"/>
                      <a:alphaOff val="0"/>
                    </a:srgbClr>
                  </a:solidFill>
                  <a:latin typeface="Cambria Math" panose="02040503050406030204" pitchFamily="18" charset="0"/>
                  <a:ea typeface="+mn-ea"/>
                  <a:cs typeface="+mn-cs"/>
                </a:rPr>
                <a:t>𝑛ℎ𝑎𝑏𝑖𝑡𝑎𝑛𝑡</a:t>
              </a:r>
              <a:endParaRPr lang="de-DE" sz="1600" dirty="0">
                <a:solidFill>
                  <a:srgbClr val="363636">
                    <a:hueOff val="0"/>
                    <a:satOff val="0"/>
                    <a:lumOff val="0"/>
                    <a:alphaOff val="0"/>
                  </a:srgbClr>
                </a:solidFill>
                <a:latin typeface="+mn-lt"/>
                <a:ea typeface="+mn-ea"/>
                <a:cs typeface="+mn-cs"/>
              </a:endParaRPr>
            </a:p>
          </dgm:t>
        </dgm:pt>
      </mc:Fallback>
    </mc:AlternateContent>
    <dgm:pt modelId="{1796C6F1-69D7-4E5F-B90D-FE5563F09CF5}" type="parTrans" cxnId="{89FD936A-4F99-4DFF-84F9-CEFA1545CA3A}">
      <dgm:prSet/>
      <dgm:spPr/>
      <dgm:t>
        <a:bodyPr/>
        <a:lstStyle/>
        <a:p>
          <a:endParaRPr lang="de-DE" sz="1600">
            <a:latin typeface="+mn-lt"/>
          </a:endParaRPr>
        </a:p>
      </dgm:t>
    </dgm:pt>
    <dgm:pt modelId="{1791C658-E132-4D18-AD80-9AD427F14E12}" type="sibTrans" cxnId="{89FD936A-4F99-4DFF-84F9-CEFA1545CA3A}">
      <dgm:prSet/>
      <dgm:spPr/>
      <dgm:t>
        <a:bodyPr/>
        <a:lstStyle/>
        <a:p>
          <a:endParaRPr lang="de-DE" sz="1600">
            <a:latin typeface="+mn-lt"/>
          </a:endParaRPr>
        </a:p>
      </dgm:t>
    </dgm:pt>
    <dgm:pt modelId="{36D61E27-88CF-433C-A88D-FFE80350F53C}">
      <dgm:prSet phldrT="[Text]" custT="1"/>
      <dgm:spPr>
        <a:xfrm>
          <a:off x="2060260" y="1138133"/>
          <a:ext cx="1273948" cy="1833667"/>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0,9</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p>
      </dgm:t>
    </dgm:pt>
    <dgm:pt modelId="{291AC35B-B75A-498C-9895-E15525CA8D71}" type="parTrans" cxnId="{28BCEE0A-8A10-438A-BFFD-DE23735A595B}">
      <dgm:prSet/>
      <dgm:spPr/>
      <dgm:t>
        <a:bodyPr/>
        <a:lstStyle/>
        <a:p>
          <a:endParaRPr lang="de-DE" sz="1600">
            <a:latin typeface="+mn-lt"/>
          </a:endParaRPr>
        </a:p>
      </dgm:t>
    </dgm:pt>
    <dgm:pt modelId="{E8DB208C-9239-4143-A94E-AC7689061A00}" type="sibTrans" cxnId="{28BCEE0A-8A10-438A-BFFD-DE23735A595B}">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CF237DBF-95B3-4B96-A51D-4AA309F0D23A}">
          <dgm:prSet phldrT="[Text]" custT="1"/>
          <dgm:spPr>
            <a:xfrm>
              <a:off x="3801753"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Group"/>
                  </m:oMathParaPr>
                  <m:oMath xmlns:m="http://schemas.openxmlformats.org/officeDocument/2006/math">
                    <m:f>
                      <m:fPr>
                        <m:ctrlPr>
                          <a:rPr lang="de-DE" sz="1600" i="1" smtClean="0">
                            <a:solidFill>
                              <a:srgbClr val="363636">
                                <a:hueOff val="0"/>
                                <a:satOff val="0"/>
                                <a:lumOff val="0"/>
                                <a:alphaOff val="0"/>
                              </a:srgbClr>
                            </a:solidFill>
                            <a:latin typeface="Cambria Math" panose="02040503050406030204" pitchFamily="18" charset="0"/>
                            <a:ea typeface="+mn-ea"/>
                            <a:cs typeface="+mn-cs"/>
                          </a:rPr>
                        </m:ctrlPr>
                      </m:fPr>
                      <m:num>
                        <m:r>
                          <a:rPr lang="de-DE" sz="1600" b="0" i="1" smtClean="0">
                            <a:solidFill>
                              <a:srgbClr val="363636">
                                <a:hueOff val="0"/>
                                <a:satOff val="0"/>
                                <a:lumOff val="0"/>
                                <a:alphaOff val="0"/>
                              </a:srgbClr>
                            </a:solidFill>
                            <a:latin typeface="Cambria Math" panose="02040503050406030204" pitchFamily="18" charset="0"/>
                            <a:ea typeface="+mn-ea"/>
                            <a:cs typeface="+mn-cs"/>
                          </a:rPr>
                          <m:t>𝑉𝐾𝑇</m:t>
                        </m:r>
                      </m:num>
                      <m:den>
                        <m:r>
                          <a:rPr lang="de-DE" sz="1600" b="0" i="1" smtClean="0">
                            <a:solidFill>
                              <a:srgbClr val="363636">
                                <a:hueOff val="0"/>
                                <a:satOff val="0"/>
                                <a:lumOff val="0"/>
                                <a:alphaOff val="0"/>
                              </a:srgbClr>
                            </a:solidFill>
                            <a:latin typeface="Cambria Math" panose="02040503050406030204" pitchFamily="18" charset="0"/>
                            <a:ea typeface="+mn-ea"/>
                            <a:cs typeface="+mn-cs"/>
                          </a:rPr>
                          <m:t>𝑉𝑒h𝑖𝑐𝑙𝑒</m:t>
                        </m:r>
                      </m:den>
                    </m:f>
                  </m:oMath>
                </m:oMathPara>
              </a14:m>
              <a:endParaRPr lang="de-DE" sz="1600" dirty="0">
                <a:solidFill>
                  <a:srgbClr val="363636">
                    <a:hueOff val="0"/>
                    <a:satOff val="0"/>
                    <a:lumOff val="0"/>
                    <a:alphaOff val="0"/>
                  </a:srgbClr>
                </a:solidFill>
                <a:latin typeface="+mn-lt"/>
                <a:ea typeface="+mn-ea"/>
                <a:cs typeface="+mn-cs"/>
              </a:endParaRPr>
            </a:p>
          </dgm:t>
        </dgm:pt>
      </mc:Choice>
      <mc:Fallback xmlns="">
        <dgm:pt modelId="{CF237DBF-95B3-4B96-A51D-4AA309F0D23A}">
          <dgm:prSet phldrT="[Text]" custT="1"/>
          <dgm:spPr>
            <a:xfrm>
              <a:off x="3801753"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rgbClr val="363636">
                      <a:hueOff val="0"/>
                      <a:satOff val="0"/>
                      <a:lumOff val="0"/>
                      <a:alphaOff val="0"/>
                    </a:srgbClr>
                  </a:solidFill>
                  <a:latin typeface="Cambria Math" panose="02040503050406030204" pitchFamily="18" charset="0"/>
                  <a:ea typeface="+mn-ea"/>
                  <a:cs typeface="+mn-cs"/>
                </a:rPr>
                <a:t>𝑉𝐾𝑇/𝑉𝑒ℎ𝑖𝑐𝑙𝑒</a:t>
              </a:r>
              <a:endParaRPr lang="de-DE" sz="1600" dirty="0">
                <a:solidFill>
                  <a:srgbClr val="363636">
                    <a:hueOff val="0"/>
                    <a:satOff val="0"/>
                    <a:lumOff val="0"/>
                    <a:alphaOff val="0"/>
                  </a:srgbClr>
                </a:solidFill>
                <a:latin typeface="+mn-lt"/>
                <a:ea typeface="+mn-ea"/>
                <a:cs typeface="+mn-cs"/>
              </a:endParaRPr>
            </a:p>
          </dgm:t>
        </dgm:pt>
      </mc:Fallback>
    </mc:AlternateContent>
    <dgm:pt modelId="{0C00EC98-71EF-4936-A60C-64AB3E143BFB}" type="parTrans" cxnId="{ACB3D790-E160-4B97-9634-1EE934E3AB23}">
      <dgm:prSet/>
      <dgm:spPr/>
      <dgm:t>
        <a:bodyPr/>
        <a:lstStyle/>
        <a:p>
          <a:endParaRPr lang="de-DE" sz="1600">
            <a:latin typeface="+mn-lt"/>
          </a:endParaRPr>
        </a:p>
      </dgm:t>
    </dgm:pt>
    <dgm:pt modelId="{C49A222A-334D-4718-959F-544F18D2ACDB}" type="sibTrans" cxnId="{ACB3D790-E160-4B97-9634-1EE934E3AB23}">
      <dgm:prSet/>
      <dgm:spPr/>
      <dgm:t>
        <a:bodyPr/>
        <a:lstStyle/>
        <a:p>
          <a:endParaRPr lang="de-DE" sz="1600">
            <a:latin typeface="+mn-lt"/>
          </a:endParaRPr>
        </a:p>
      </dgm:t>
    </dgm:pt>
    <dgm:pt modelId="{5277F412-B8D8-4FE9-9A6A-33D67F93044C}">
      <dgm:prSet phldrT="[Text]" custT="1"/>
      <dgm:spPr>
        <a:xfrm>
          <a:off x="3960996"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p>
      </dgm:t>
    </dgm:pt>
    <dgm:pt modelId="{B64041C1-8427-44F4-A7A1-47440C6CBBCA}" type="parTrans" cxnId="{7AFEB340-9A98-47DD-B8F6-A765551814FD}">
      <dgm:prSet/>
      <dgm:spPr/>
      <dgm:t>
        <a:bodyPr/>
        <a:lstStyle/>
        <a:p>
          <a:endParaRPr lang="de-DE" sz="1600">
            <a:latin typeface="+mn-lt"/>
          </a:endParaRPr>
        </a:p>
      </dgm:t>
    </dgm:pt>
    <dgm:pt modelId="{ADCAA758-3983-4B4A-80DF-A0363D9466B5}" type="sibTrans" cxnId="{7AFEB340-9A98-47DD-B8F6-A765551814FD}">
      <dgm:prSet/>
      <dgm:spPr/>
      <dgm:t>
        <a:bodyPr/>
        <a:lstStyle/>
        <a:p>
          <a:endParaRPr lang="de-DE" sz="1600">
            <a:latin typeface="+mn-lt"/>
          </a:endParaRPr>
        </a:p>
      </dgm:t>
    </dgm:pt>
    <mc:AlternateContent xmlns:mc="http://schemas.openxmlformats.org/markup-compatibility/2006" xmlns:a14="http://schemas.microsoft.com/office/drawing/2010/main">
      <mc:Choice Requires="a14">
        <dgm:pt modelId="{D4ECA787-123A-40A7-9711-7BE7CBBA7B3C}">
          <dgm:prSet phldrT="[Text]" custT="1"/>
          <dgm:spPr>
            <a:xfrm>
              <a:off x="5702770" y="0"/>
              <a:ext cx="1592435" cy="3287947"/>
            </a:xfrm>
            <a:prstGeom prst="roundRect">
              <a:avLst>
                <a:gd name="adj" fmla="val 10000"/>
              </a:avLst>
            </a:prstGeom>
            <a:solidFill>
              <a:srgbClr val="F0F8FF"/>
            </a:solidFill>
            <a:ln w="12700">
              <a:solidFill>
                <a:srgbClr val="363636"/>
              </a:solidFill>
            </a:ln>
            <a:effectLst/>
          </dgm:spPr>
          <dgm:t>
            <a:bodyPr/>
            <a:lstStyle/>
            <a:p>
              <a:pPr/>
              <a14:m>
                <m:oMathPara xmlns:m="http://schemas.openxmlformats.org/officeDocument/2006/math">
                  <m:oMathParaPr>
                    <m:jc m:val="center"/>
                  </m:oMathParaPr>
                  <m:oMath xmlns:m="http://schemas.openxmlformats.org/officeDocument/2006/math">
                    <m:r>
                      <a:rPr lang="de-DE" sz="1600" b="0" i="1" smtClean="0">
                        <a:solidFill>
                          <a:schemeClr val="tx1"/>
                        </a:solidFill>
                        <a:latin typeface="Cambria Math" panose="02040503050406030204" pitchFamily="18" charset="0"/>
                        <a:ea typeface="+mn-ea"/>
                        <a:cs typeface="+mn-cs"/>
                      </a:rPr>
                      <m:t>𝑉𝐾𝑇</m:t>
                    </m:r>
                    <m:r>
                      <a:rPr lang="de-DE" sz="1600" b="0" i="1" smtClean="0">
                        <a:solidFill>
                          <a:schemeClr val="tx1"/>
                        </a:solidFill>
                        <a:latin typeface="Cambria Math" panose="02040503050406030204" pitchFamily="18" charset="0"/>
                        <a:ea typeface="+mn-ea"/>
                        <a:cs typeface="+mn-cs"/>
                      </a:rPr>
                      <m:t> </m:t>
                    </m:r>
                  </m:oMath>
                  <m:oMath xmlns:m="http://schemas.openxmlformats.org/officeDocument/2006/math">
                    <m:r>
                      <a:rPr lang="de-DE" sz="1600" b="0" i="1" smtClean="0">
                        <a:solidFill>
                          <a:schemeClr val="tx1"/>
                        </a:solidFill>
                        <a:latin typeface="Cambria Math" panose="02040503050406030204" pitchFamily="18" charset="0"/>
                        <a:ea typeface="+mn-ea"/>
                        <a:cs typeface="+mn-cs"/>
                      </a:rPr>
                      <m:t>(</m:t>
                    </m:r>
                    <m:r>
                      <a:rPr lang="de-DE" sz="1600" b="0" i="1" smtClean="0">
                        <a:solidFill>
                          <a:schemeClr val="tx1"/>
                        </a:solidFill>
                        <a:latin typeface="Cambria Math" panose="02040503050406030204" pitchFamily="18" charset="0"/>
                        <a:ea typeface="+mn-ea"/>
                        <a:cs typeface="+mn-cs"/>
                      </a:rPr>
                      <m:t>𝑟𝑜𝑢𝑛𝑑𝑒𝑑</m:t>
                    </m:r>
                    <m:r>
                      <a:rPr lang="de-DE" sz="1600" b="0" i="1" smtClean="0">
                        <a:solidFill>
                          <a:schemeClr val="tx1"/>
                        </a:solidFill>
                        <a:latin typeface="Cambria Math" panose="02040503050406030204" pitchFamily="18" charset="0"/>
                        <a:ea typeface="+mn-ea"/>
                        <a:cs typeface="+mn-cs"/>
                      </a:rPr>
                      <m:t>)</m:t>
                    </m:r>
                  </m:oMath>
                </m:oMathPara>
              </a14:m>
              <a:endParaRPr lang="de-DE" sz="1600" i="1" dirty="0">
                <a:solidFill>
                  <a:srgbClr val="363636">
                    <a:hueOff val="0"/>
                    <a:satOff val="0"/>
                    <a:lumOff val="0"/>
                    <a:alphaOff val="0"/>
                  </a:srgbClr>
                </a:solidFill>
                <a:latin typeface="+mn-lt"/>
                <a:ea typeface="+mn-ea"/>
                <a:cs typeface="+mn-cs"/>
              </a:endParaRPr>
            </a:p>
          </dgm:t>
        </dgm:pt>
      </mc:Choice>
      <mc:Fallback xmlns="">
        <dgm:pt modelId="{D4ECA787-123A-40A7-9711-7BE7CBBA7B3C}">
          <dgm:prSet phldrT="[Text]" custT="1"/>
          <dgm:spPr>
            <a:xfrm>
              <a:off x="5702770" y="0"/>
              <a:ext cx="1592435" cy="3287947"/>
            </a:xfrm>
            <a:prstGeom prst="roundRect">
              <a:avLst>
                <a:gd name="adj" fmla="val 10000"/>
              </a:avLst>
            </a:prstGeom>
            <a:solidFill>
              <a:srgbClr val="F0F8FF"/>
            </a:solidFill>
            <a:ln w="12700">
              <a:solidFill>
                <a:srgbClr val="363636"/>
              </a:solidFill>
            </a:ln>
            <a:effectLst/>
          </dgm:spPr>
          <dgm:t>
            <a:bodyPr/>
            <a:lstStyle/>
            <a:p>
              <a:pPr/>
              <a:r>
                <a:rPr lang="de-DE" sz="1600" b="0" i="0">
                  <a:solidFill>
                    <a:schemeClr val="tx1"/>
                  </a:solidFill>
                  <a:latin typeface="Cambria Math" panose="02040503050406030204" pitchFamily="18" charset="0"/>
                  <a:ea typeface="+mn-ea"/>
                  <a:cs typeface="+mn-cs"/>
                </a:rPr>
                <a:t>𝑉𝐾𝑇 </a:t>
              </a:r>
              <a:br>
                <a:rPr lang="de-DE" sz="1600" b="0" i="1">
                  <a:solidFill>
                    <a:schemeClr val="tx1"/>
                  </a:solidFill>
                  <a:latin typeface="Cambria Math" panose="02040503050406030204" pitchFamily="18" charset="0"/>
                  <a:ea typeface="+mn-ea"/>
                  <a:cs typeface="+mn-cs"/>
                </a:rPr>
              </a:br>
              <a:r>
                <a:rPr lang="de-DE" sz="1600" b="0" i="0">
                  <a:solidFill>
                    <a:schemeClr val="tx1"/>
                  </a:solidFill>
                  <a:latin typeface="Cambria Math" panose="02040503050406030204" pitchFamily="18" charset="0"/>
                  <a:ea typeface="+mn-ea"/>
                  <a:cs typeface="+mn-cs"/>
                </a:rPr>
                <a:t>(𝑟𝑜𝑢𝑛𝑑𝑒𝑑)</a:t>
              </a:r>
              <a:endParaRPr lang="de-DE" sz="1600" i="1" dirty="0">
                <a:solidFill>
                  <a:srgbClr val="363636">
                    <a:hueOff val="0"/>
                    <a:satOff val="0"/>
                    <a:lumOff val="0"/>
                    <a:alphaOff val="0"/>
                  </a:srgbClr>
                </a:solidFill>
                <a:latin typeface="+mn-lt"/>
                <a:ea typeface="+mn-ea"/>
                <a:cs typeface="+mn-cs"/>
              </a:endParaRPr>
            </a:p>
          </dgm:t>
        </dgm:pt>
      </mc:Fallback>
    </mc:AlternateContent>
    <dgm:pt modelId="{4BACEDCD-8566-451F-8811-D6FD94A01F5E}" type="parTrans" cxnId="{DFD190A9-01AF-403D-A2B5-69B9C67AD42B}">
      <dgm:prSet/>
      <dgm:spPr/>
      <dgm:t>
        <a:bodyPr/>
        <a:lstStyle/>
        <a:p>
          <a:endParaRPr lang="de-DE" sz="1600">
            <a:latin typeface="+mn-lt"/>
          </a:endParaRPr>
        </a:p>
      </dgm:t>
    </dgm:pt>
    <dgm:pt modelId="{CE3C6405-87AD-4246-9409-030B31B296FA}" type="sibTrans" cxnId="{DFD190A9-01AF-403D-A2B5-69B9C67AD42B}">
      <dgm:prSet/>
      <dgm:spPr/>
      <dgm:t>
        <a:bodyPr/>
        <a:lstStyle/>
        <a:p>
          <a:endParaRPr lang="de-DE" sz="1600">
            <a:latin typeface="+mn-lt"/>
          </a:endParaRPr>
        </a:p>
      </dgm:t>
    </dgm:pt>
    <dgm:pt modelId="{D9323C68-6DA6-4149-A138-EE48652BC4B8}">
      <dgm:prSet phldrT="[Text]" custT="1"/>
      <dgm:spPr>
        <a:xfrm>
          <a:off x="5861733"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1,0</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0,6</a:t>
          </a:r>
        </a:p>
      </dgm:t>
    </dgm:pt>
    <dgm:pt modelId="{ECE29D5D-3D26-4986-B1AF-7ABB43D64C97}" type="parTrans" cxnId="{9DBC9013-3C24-47AD-9B30-6B45BB9BA75F}">
      <dgm:prSet/>
      <dgm:spPr/>
      <dgm:t>
        <a:bodyPr/>
        <a:lstStyle/>
        <a:p>
          <a:endParaRPr lang="de-DE" sz="1600">
            <a:latin typeface="+mn-lt"/>
          </a:endParaRPr>
        </a:p>
      </dgm:t>
    </dgm:pt>
    <dgm:pt modelId="{BA6ABAAC-1AA9-44F3-B63B-C4FC89E8A5BD}" type="sibTrans" cxnId="{9DBC9013-3C24-47AD-9B30-6B45BB9BA75F}">
      <dgm:prSet/>
      <dgm:spPr/>
      <dgm:t>
        <a:bodyPr/>
        <a:lstStyle/>
        <a:p>
          <a:endParaRPr lang="de-DE" sz="1600">
            <a:latin typeface="+mn-lt"/>
          </a:endParaRPr>
        </a:p>
      </dgm:t>
    </dgm:pt>
    <dgm:pt modelId="{031A617A-C1B0-48D8-921E-99FD15930C7A}" type="pres">
      <dgm:prSet presAssocID="{FFD97AA1-1619-41C1-BA62-833C84A5B12D}" presName="theList" presStyleCnt="0">
        <dgm:presLayoutVars>
          <dgm:dir/>
          <dgm:animLvl val="lvl"/>
          <dgm:resizeHandles val="exact"/>
        </dgm:presLayoutVars>
      </dgm:prSet>
      <dgm:spPr/>
      <dgm:t>
        <a:bodyPr/>
        <a:lstStyle/>
        <a:p>
          <a:endParaRPr lang="de-DE"/>
        </a:p>
      </dgm:t>
    </dgm:pt>
    <dgm:pt modelId="{748C8475-BB23-46D0-8A13-D45D6E7B5D9A}" type="pres">
      <dgm:prSet presAssocID="{2FC73773-68A8-47D5-A629-B2CC469F29AA}" presName="compNode" presStyleCnt="0"/>
      <dgm:spPr/>
    </dgm:pt>
    <dgm:pt modelId="{F0E70D9B-3C6E-408A-A9CA-B3770B0EBE7B}" type="pres">
      <dgm:prSet presAssocID="{2FC73773-68A8-47D5-A629-B2CC469F29AA}" presName="aNode" presStyleLbl="bgShp" presStyleIdx="0" presStyleCnt="4" custScaleX="38739" custLinFactNeighborX="-320"/>
      <dgm:spPr/>
      <dgm:t>
        <a:bodyPr/>
        <a:lstStyle/>
        <a:p>
          <a:endParaRPr lang="de-DE"/>
        </a:p>
      </dgm:t>
    </dgm:pt>
    <dgm:pt modelId="{3B0C0996-F6D9-4F13-B607-C9B9E59FD954}" type="pres">
      <dgm:prSet presAssocID="{2FC73773-68A8-47D5-A629-B2CC469F29AA}" presName="textNode" presStyleLbl="bgShp" presStyleIdx="0" presStyleCnt="4"/>
      <dgm:spPr/>
      <dgm:t>
        <a:bodyPr/>
        <a:lstStyle/>
        <a:p>
          <a:endParaRPr lang="de-DE"/>
        </a:p>
      </dgm:t>
    </dgm:pt>
    <dgm:pt modelId="{7724C4AA-5FEF-44F2-97A8-66DB1AF05FEA}" type="pres">
      <dgm:prSet presAssocID="{2FC73773-68A8-47D5-A629-B2CC469F29AA}" presName="compChildNode" presStyleCnt="0"/>
      <dgm:spPr/>
    </dgm:pt>
    <dgm:pt modelId="{03EE93AE-02D7-4EBC-87BD-6ED6A8903671}" type="pres">
      <dgm:prSet presAssocID="{2FC73773-68A8-47D5-A629-B2CC469F29AA}" presName="theInnerList" presStyleCnt="0"/>
      <dgm:spPr/>
    </dgm:pt>
    <dgm:pt modelId="{3ED8C21E-EB9F-4F7C-BB72-45FDC0082AFC}" type="pres">
      <dgm:prSet presAssocID="{D29A2F9E-768E-47C1-B700-C9A7499588BE}" presName="childNode" presStyleLbl="node1" presStyleIdx="0" presStyleCnt="4" custScaleX="38739" custScaleY="90830" custLinFactNeighborX="624" custLinFactNeighborY="-3815">
        <dgm:presLayoutVars>
          <dgm:bulletEnabled val="1"/>
        </dgm:presLayoutVars>
      </dgm:prSet>
      <dgm:spPr/>
      <dgm:t>
        <a:bodyPr/>
        <a:lstStyle/>
        <a:p>
          <a:endParaRPr lang="de-DE"/>
        </a:p>
      </dgm:t>
    </dgm:pt>
    <dgm:pt modelId="{646EDA4F-3632-4CF2-B4D5-0FE6D82C738C}" type="pres">
      <dgm:prSet presAssocID="{2FC73773-68A8-47D5-A629-B2CC469F29AA}" presName="aSpace" presStyleCnt="0"/>
      <dgm:spPr/>
    </dgm:pt>
    <dgm:pt modelId="{485CB7FD-13D0-463F-883C-889566ACF302}" type="pres">
      <dgm:prSet presAssocID="{94D6A20A-26FF-46BE-BA57-7E03C313EB94}" presName="compNode" presStyleCnt="0"/>
      <dgm:spPr/>
    </dgm:pt>
    <dgm:pt modelId="{642BF4D6-7E3E-4049-BEAB-FFA366CE5A6B}" type="pres">
      <dgm:prSet presAssocID="{94D6A20A-26FF-46BE-BA57-7E03C313EB94}" presName="aNode" presStyleLbl="bgShp" presStyleIdx="1" presStyleCnt="4" custScaleX="38739"/>
      <dgm:spPr/>
      <dgm:t>
        <a:bodyPr/>
        <a:lstStyle/>
        <a:p>
          <a:endParaRPr lang="de-DE"/>
        </a:p>
      </dgm:t>
    </dgm:pt>
    <dgm:pt modelId="{C9ABC77E-9B04-44E0-BE41-5247727F23BB}" type="pres">
      <dgm:prSet presAssocID="{94D6A20A-26FF-46BE-BA57-7E03C313EB94}" presName="textNode" presStyleLbl="bgShp" presStyleIdx="1" presStyleCnt="4"/>
      <dgm:spPr/>
      <dgm:t>
        <a:bodyPr/>
        <a:lstStyle/>
        <a:p>
          <a:endParaRPr lang="de-DE"/>
        </a:p>
      </dgm:t>
    </dgm:pt>
    <dgm:pt modelId="{984FC352-230F-40CF-9E5C-19ABE562C92A}" type="pres">
      <dgm:prSet presAssocID="{94D6A20A-26FF-46BE-BA57-7E03C313EB94}" presName="compChildNode" presStyleCnt="0"/>
      <dgm:spPr/>
    </dgm:pt>
    <dgm:pt modelId="{5EFAEF94-FA9D-49C2-B0C1-72F34D81EA4B}" type="pres">
      <dgm:prSet presAssocID="{94D6A20A-26FF-46BE-BA57-7E03C313EB94}" presName="theInnerList" presStyleCnt="0"/>
      <dgm:spPr/>
    </dgm:pt>
    <dgm:pt modelId="{09FBC772-B0F3-4523-B99D-7AF9B1E05DC6}" type="pres">
      <dgm:prSet presAssocID="{36D61E27-88CF-433C-A88D-FFE80350F53C}" presName="childNode" presStyleLbl="node1" presStyleIdx="1" presStyleCnt="4" custScaleX="38739" custScaleY="90830" custLinFactNeighborX="624" custLinFactNeighborY="-3815">
        <dgm:presLayoutVars>
          <dgm:bulletEnabled val="1"/>
        </dgm:presLayoutVars>
      </dgm:prSet>
      <dgm:spPr/>
      <dgm:t>
        <a:bodyPr/>
        <a:lstStyle/>
        <a:p>
          <a:endParaRPr lang="de-DE"/>
        </a:p>
      </dgm:t>
    </dgm:pt>
    <dgm:pt modelId="{B706140F-B3F7-422C-AC74-3153A5DAC202}" type="pres">
      <dgm:prSet presAssocID="{94D6A20A-26FF-46BE-BA57-7E03C313EB94}" presName="aSpace" presStyleCnt="0"/>
      <dgm:spPr/>
    </dgm:pt>
    <dgm:pt modelId="{29382766-A490-45B6-99B7-FB61764DFD62}" type="pres">
      <dgm:prSet presAssocID="{CF237DBF-95B3-4B96-A51D-4AA309F0D23A}" presName="compNode" presStyleCnt="0"/>
      <dgm:spPr/>
    </dgm:pt>
    <dgm:pt modelId="{3C3C1BCF-2C3A-431F-B301-EF4DB9402D75}" type="pres">
      <dgm:prSet presAssocID="{CF237DBF-95B3-4B96-A51D-4AA309F0D23A}" presName="aNode" presStyleLbl="bgShp" presStyleIdx="2" presStyleCnt="4" custScaleX="38739"/>
      <dgm:spPr/>
      <dgm:t>
        <a:bodyPr/>
        <a:lstStyle/>
        <a:p>
          <a:endParaRPr lang="de-DE"/>
        </a:p>
      </dgm:t>
    </dgm:pt>
    <dgm:pt modelId="{A0DE6186-E346-4628-AD84-DA5A6494EBD0}" type="pres">
      <dgm:prSet presAssocID="{CF237DBF-95B3-4B96-A51D-4AA309F0D23A}" presName="textNode" presStyleLbl="bgShp" presStyleIdx="2" presStyleCnt="4"/>
      <dgm:spPr/>
      <dgm:t>
        <a:bodyPr/>
        <a:lstStyle/>
        <a:p>
          <a:endParaRPr lang="de-DE"/>
        </a:p>
      </dgm:t>
    </dgm:pt>
    <dgm:pt modelId="{975F6458-2809-482D-87ED-DF22258CDBF4}" type="pres">
      <dgm:prSet presAssocID="{CF237DBF-95B3-4B96-A51D-4AA309F0D23A}" presName="compChildNode" presStyleCnt="0"/>
      <dgm:spPr/>
    </dgm:pt>
    <dgm:pt modelId="{4BBC4AE7-3761-4ABC-AA8C-143EACF80A06}" type="pres">
      <dgm:prSet presAssocID="{CF237DBF-95B3-4B96-A51D-4AA309F0D23A}" presName="theInnerList" presStyleCnt="0"/>
      <dgm:spPr/>
    </dgm:pt>
    <dgm:pt modelId="{3595D23A-8076-4C03-A269-64B00C706E87}" type="pres">
      <dgm:prSet presAssocID="{5277F412-B8D8-4FE9-9A6A-33D67F93044C}" presName="childNode" presStyleLbl="node1" presStyleIdx="2" presStyleCnt="4" custScaleX="38739" custScaleY="90830" custLinFactNeighborX="624" custLinFactNeighborY="-3815">
        <dgm:presLayoutVars>
          <dgm:bulletEnabled val="1"/>
        </dgm:presLayoutVars>
      </dgm:prSet>
      <dgm:spPr/>
      <dgm:t>
        <a:bodyPr/>
        <a:lstStyle/>
        <a:p>
          <a:endParaRPr lang="de-DE"/>
        </a:p>
      </dgm:t>
    </dgm:pt>
    <dgm:pt modelId="{09C41490-9F36-41BC-BF38-FC0E7D0EF95A}" type="pres">
      <dgm:prSet presAssocID="{CF237DBF-95B3-4B96-A51D-4AA309F0D23A}" presName="aSpace" presStyleCnt="0"/>
      <dgm:spPr/>
    </dgm:pt>
    <dgm:pt modelId="{0066092D-3299-40BE-97AF-C043CCA4DCD4}" type="pres">
      <dgm:prSet presAssocID="{D4ECA787-123A-40A7-9711-7BE7CBBA7B3C}" presName="compNode" presStyleCnt="0"/>
      <dgm:spPr/>
    </dgm:pt>
    <dgm:pt modelId="{15F90AD9-3E73-4D63-9AA3-09E6F3170A94}" type="pres">
      <dgm:prSet presAssocID="{D4ECA787-123A-40A7-9711-7BE7CBBA7B3C}" presName="aNode" presStyleLbl="bgShp" presStyleIdx="3" presStyleCnt="4" custScaleX="38739" custLinFactNeighborX="821"/>
      <dgm:spPr/>
      <dgm:t>
        <a:bodyPr/>
        <a:lstStyle/>
        <a:p>
          <a:endParaRPr lang="de-DE"/>
        </a:p>
      </dgm:t>
    </dgm:pt>
    <dgm:pt modelId="{B6007F58-289D-4671-8BD4-0BFE5D4BBF67}" type="pres">
      <dgm:prSet presAssocID="{D4ECA787-123A-40A7-9711-7BE7CBBA7B3C}" presName="textNode" presStyleLbl="bgShp" presStyleIdx="3" presStyleCnt="4"/>
      <dgm:spPr/>
      <dgm:t>
        <a:bodyPr/>
        <a:lstStyle/>
        <a:p>
          <a:endParaRPr lang="de-DE"/>
        </a:p>
      </dgm:t>
    </dgm:pt>
    <dgm:pt modelId="{2A26190D-BAF0-44B5-9EB2-B3F37BD58787}" type="pres">
      <dgm:prSet presAssocID="{D4ECA787-123A-40A7-9711-7BE7CBBA7B3C}" presName="compChildNode" presStyleCnt="0"/>
      <dgm:spPr/>
    </dgm:pt>
    <dgm:pt modelId="{E42ACD01-C6A9-4EC0-9D3A-A1CE17D7B3B2}" type="pres">
      <dgm:prSet presAssocID="{D4ECA787-123A-40A7-9711-7BE7CBBA7B3C}" presName="theInnerList" presStyleCnt="0"/>
      <dgm:spPr/>
    </dgm:pt>
    <dgm:pt modelId="{135ADB9D-7A85-4B50-AED2-D9D8C8C746A0}" type="pres">
      <dgm:prSet presAssocID="{D9323C68-6DA6-4149-A138-EE48652BC4B8}" presName="childNode" presStyleLbl="node1" presStyleIdx="3" presStyleCnt="4" custScaleX="38739" custScaleY="90830" custLinFactNeighborX="624" custLinFactNeighborY="-3815">
        <dgm:presLayoutVars>
          <dgm:bulletEnabled val="1"/>
        </dgm:presLayoutVars>
      </dgm:prSet>
      <dgm:spPr/>
      <dgm:t>
        <a:bodyPr/>
        <a:lstStyle/>
        <a:p>
          <a:endParaRPr lang="de-DE"/>
        </a:p>
      </dgm:t>
    </dgm:pt>
  </dgm:ptLst>
  <dgm:cxnLst>
    <dgm:cxn modelId="{CA3D8E21-2190-4327-B4A2-8858BAD0EBDF}" type="presOf" srcId="{D29A2F9E-768E-47C1-B700-C9A7499588BE}" destId="{3ED8C21E-EB9F-4F7C-BB72-45FDC0082AFC}" srcOrd="0" destOrd="0" presId="urn:microsoft.com/office/officeart/2005/8/layout/lProcess2"/>
    <dgm:cxn modelId="{08E96145-17A0-41CD-AC77-9F326F71808B}" type="presOf" srcId="{5277F412-B8D8-4FE9-9A6A-33D67F93044C}" destId="{3595D23A-8076-4C03-A269-64B00C706E87}" srcOrd="0" destOrd="0" presId="urn:microsoft.com/office/officeart/2005/8/layout/lProcess2"/>
    <dgm:cxn modelId="{89FD936A-4F99-4DFF-84F9-CEFA1545CA3A}" srcId="{FFD97AA1-1619-41C1-BA62-833C84A5B12D}" destId="{94D6A20A-26FF-46BE-BA57-7E03C313EB94}" srcOrd="1" destOrd="0" parTransId="{1796C6F1-69D7-4E5F-B90D-FE5563F09CF5}" sibTransId="{1791C658-E132-4D18-AD80-9AD427F14E12}"/>
    <dgm:cxn modelId="{02A9B6E8-83DA-4301-8E09-C2789F73070D}" type="presOf" srcId="{CF237DBF-95B3-4B96-A51D-4AA309F0D23A}" destId="{3C3C1BCF-2C3A-431F-B301-EF4DB9402D75}" srcOrd="0" destOrd="0" presId="urn:microsoft.com/office/officeart/2005/8/layout/lProcess2"/>
    <dgm:cxn modelId="{5226C1C6-C8FD-4744-BFAD-3029BE6A12AB}" type="presOf" srcId="{36D61E27-88CF-433C-A88D-FFE80350F53C}" destId="{09FBC772-B0F3-4523-B99D-7AF9B1E05DC6}" srcOrd="0" destOrd="0" presId="urn:microsoft.com/office/officeart/2005/8/layout/lProcess2"/>
    <dgm:cxn modelId="{ACB3D790-E160-4B97-9634-1EE934E3AB23}" srcId="{FFD97AA1-1619-41C1-BA62-833C84A5B12D}" destId="{CF237DBF-95B3-4B96-A51D-4AA309F0D23A}" srcOrd="2" destOrd="0" parTransId="{0C00EC98-71EF-4936-A60C-64AB3E143BFB}" sibTransId="{C49A222A-334D-4718-959F-544F18D2ACDB}"/>
    <dgm:cxn modelId="{1226FCF0-4354-4B3B-9232-1802C01ECCDA}" type="presOf" srcId="{D4ECA787-123A-40A7-9711-7BE7CBBA7B3C}" destId="{B6007F58-289D-4671-8BD4-0BFE5D4BBF67}" srcOrd="1" destOrd="0" presId="urn:microsoft.com/office/officeart/2005/8/layout/lProcess2"/>
    <dgm:cxn modelId="{1DE84242-1CA9-4365-859F-16190AFE0325}" type="presOf" srcId="{94D6A20A-26FF-46BE-BA57-7E03C313EB94}" destId="{642BF4D6-7E3E-4049-BEAB-FFA366CE5A6B}" srcOrd="0" destOrd="0" presId="urn:microsoft.com/office/officeart/2005/8/layout/lProcess2"/>
    <dgm:cxn modelId="{5EAF89EA-203E-447C-81DB-243423B17FB7}" type="presOf" srcId="{FFD97AA1-1619-41C1-BA62-833C84A5B12D}" destId="{031A617A-C1B0-48D8-921E-99FD15930C7A}" srcOrd="0" destOrd="0" presId="urn:microsoft.com/office/officeart/2005/8/layout/lProcess2"/>
    <dgm:cxn modelId="{3D7C1BDC-44F1-4B7C-905E-F3006C71B3D8}" srcId="{2FC73773-68A8-47D5-A629-B2CC469F29AA}" destId="{D29A2F9E-768E-47C1-B700-C9A7499588BE}" srcOrd="0" destOrd="0" parTransId="{C2211B24-EE35-4AB4-8DC2-2913712A4374}" sibTransId="{85BF1404-7185-4164-81E2-83A5D4184768}"/>
    <dgm:cxn modelId="{3A932E06-B997-4328-B345-E9DB01672287}" type="presOf" srcId="{CF237DBF-95B3-4B96-A51D-4AA309F0D23A}" destId="{A0DE6186-E346-4628-AD84-DA5A6494EBD0}" srcOrd="1" destOrd="0" presId="urn:microsoft.com/office/officeart/2005/8/layout/lProcess2"/>
    <dgm:cxn modelId="{DFD190A9-01AF-403D-A2B5-69B9C67AD42B}" srcId="{FFD97AA1-1619-41C1-BA62-833C84A5B12D}" destId="{D4ECA787-123A-40A7-9711-7BE7CBBA7B3C}" srcOrd="3" destOrd="0" parTransId="{4BACEDCD-8566-451F-8811-D6FD94A01F5E}" sibTransId="{CE3C6405-87AD-4246-9409-030B31B296FA}"/>
    <dgm:cxn modelId="{9C011D71-4C94-4FEA-BE7E-690B442CC613}" type="presOf" srcId="{D4ECA787-123A-40A7-9711-7BE7CBBA7B3C}" destId="{15F90AD9-3E73-4D63-9AA3-09E6F3170A94}" srcOrd="0" destOrd="0" presId="urn:microsoft.com/office/officeart/2005/8/layout/lProcess2"/>
    <dgm:cxn modelId="{9DBC9013-3C24-47AD-9B30-6B45BB9BA75F}" srcId="{D4ECA787-123A-40A7-9711-7BE7CBBA7B3C}" destId="{D9323C68-6DA6-4149-A138-EE48652BC4B8}" srcOrd="0" destOrd="0" parTransId="{ECE29D5D-3D26-4986-B1AF-7ABB43D64C97}" sibTransId="{BA6ABAAC-1AA9-44F3-B63B-C4FC89E8A5BD}"/>
    <dgm:cxn modelId="{7AFEB340-9A98-47DD-B8F6-A765551814FD}" srcId="{CF237DBF-95B3-4B96-A51D-4AA309F0D23A}" destId="{5277F412-B8D8-4FE9-9A6A-33D67F93044C}" srcOrd="0" destOrd="0" parTransId="{B64041C1-8427-44F4-A7A1-47440C6CBBCA}" sibTransId="{ADCAA758-3983-4B4A-80DF-A0363D9466B5}"/>
    <dgm:cxn modelId="{1BBA3E58-B451-41BA-801F-0F447B0B8D9E}" type="presOf" srcId="{94D6A20A-26FF-46BE-BA57-7E03C313EB94}" destId="{C9ABC77E-9B04-44E0-BE41-5247727F23BB}" srcOrd="1" destOrd="0" presId="urn:microsoft.com/office/officeart/2005/8/layout/lProcess2"/>
    <dgm:cxn modelId="{736E016D-5E04-43B6-8D85-30F76596CBE2}" srcId="{FFD97AA1-1619-41C1-BA62-833C84A5B12D}" destId="{2FC73773-68A8-47D5-A629-B2CC469F29AA}" srcOrd="0" destOrd="0" parTransId="{47053E46-A4C8-4AD4-AAF1-7C7041ED5304}" sibTransId="{0C57998A-2195-4987-9D4E-033916495735}"/>
    <dgm:cxn modelId="{1CE18617-878B-4E5E-AEAE-EF8CFACDAFF3}" type="presOf" srcId="{2FC73773-68A8-47D5-A629-B2CC469F29AA}" destId="{F0E70D9B-3C6E-408A-A9CA-B3770B0EBE7B}" srcOrd="0" destOrd="0" presId="urn:microsoft.com/office/officeart/2005/8/layout/lProcess2"/>
    <dgm:cxn modelId="{B2C7ED24-8A5C-4E6A-BE97-CE313F4E6641}" type="presOf" srcId="{D9323C68-6DA6-4149-A138-EE48652BC4B8}" destId="{135ADB9D-7A85-4B50-AED2-D9D8C8C746A0}" srcOrd="0" destOrd="0" presId="urn:microsoft.com/office/officeart/2005/8/layout/lProcess2"/>
    <dgm:cxn modelId="{28BCEE0A-8A10-438A-BFFD-DE23735A595B}" srcId="{94D6A20A-26FF-46BE-BA57-7E03C313EB94}" destId="{36D61E27-88CF-433C-A88D-FFE80350F53C}" srcOrd="0" destOrd="0" parTransId="{291AC35B-B75A-498C-9895-E15525CA8D71}" sibTransId="{E8DB208C-9239-4143-A94E-AC7689061A00}"/>
    <dgm:cxn modelId="{0FAC1959-DEA3-4067-A986-AACE27FBAC1B}" type="presOf" srcId="{2FC73773-68A8-47D5-A629-B2CC469F29AA}" destId="{3B0C0996-F6D9-4F13-B607-C9B9E59FD954}" srcOrd="1" destOrd="0" presId="urn:microsoft.com/office/officeart/2005/8/layout/lProcess2"/>
    <dgm:cxn modelId="{3F89221D-3138-40F5-9599-02410F27F834}" type="presParOf" srcId="{031A617A-C1B0-48D8-921E-99FD15930C7A}" destId="{748C8475-BB23-46D0-8A13-D45D6E7B5D9A}" srcOrd="0" destOrd="0" presId="urn:microsoft.com/office/officeart/2005/8/layout/lProcess2"/>
    <dgm:cxn modelId="{68B295B6-7715-41D4-A0F3-68CF4C223239}" type="presParOf" srcId="{748C8475-BB23-46D0-8A13-D45D6E7B5D9A}" destId="{F0E70D9B-3C6E-408A-A9CA-B3770B0EBE7B}" srcOrd="0" destOrd="0" presId="urn:microsoft.com/office/officeart/2005/8/layout/lProcess2"/>
    <dgm:cxn modelId="{AADAC2C5-7414-4288-89E5-D662183AA79D}" type="presParOf" srcId="{748C8475-BB23-46D0-8A13-D45D6E7B5D9A}" destId="{3B0C0996-F6D9-4F13-B607-C9B9E59FD954}" srcOrd="1" destOrd="0" presId="urn:microsoft.com/office/officeart/2005/8/layout/lProcess2"/>
    <dgm:cxn modelId="{26D3C9DD-BD46-4634-B8C4-B92A6FEE4B2F}" type="presParOf" srcId="{748C8475-BB23-46D0-8A13-D45D6E7B5D9A}" destId="{7724C4AA-5FEF-44F2-97A8-66DB1AF05FEA}" srcOrd="2" destOrd="0" presId="urn:microsoft.com/office/officeart/2005/8/layout/lProcess2"/>
    <dgm:cxn modelId="{81432936-576B-471D-86C7-1C0759FA1481}" type="presParOf" srcId="{7724C4AA-5FEF-44F2-97A8-66DB1AF05FEA}" destId="{03EE93AE-02D7-4EBC-87BD-6ED6A8903671}" srcOrd="0" destOrd="0" presId="urn:microsoft.com/office/officeart/2005/8/layout/lProcess2"/>
    <dgm:cxn modelId="{5612545C-42A3-4384-992E-FE8BE5D050EF}" type="presParOf" srcId="{03EE93AE-02D7-4EBC-87BD-6ED6A8903671}" destId="{3ED8C21E-EB9F-4F7C-BB72-45FDC0082AFC}" srcOrd="0" destOrd="0" presId="urn:microsoft.com/office/officeart/2005/8/layout/lProcess2"/>
    <dgm:cxn modelId="{3A0CB95C-31E8-466B-8E7C-0068B08DFA32}" type="presParOf" srcId="{031A617A-C1B0-48D8-921E-99FD15930C7A}" destId="{646EDA4F-3632-4CF2-B4D5-0FE6D82C738C}" srcOrd="1" destOrd="0" presId="urn:microsoft.com/office/officeart/2005/8/layout/lProcess2"/>
    <dgm:cxn modelId="{ADE7EBC3-1673-41A7-B0D1-0C0B4A8E477D}" type="presParOf" srcId="{031A617A-C1B0-48D8-921E-99FD15930C7A}" destId="{485CB7FD-13D0-463F-883C-889566ACF302}" srcOrd="2" destOrd="0" presId="urn:microsoft.com/office/officeart/2005/8/layout/lProcess2"/>
    <dgm:cxn modelId="{A48C429D-5D30-4A83-B6C6-FA330B0D9BA1}" type="presParOf" srcId="{485CB7FD-13D0-463F-883C-889566ACF302}" destId="{642BF4D6-7E3E-4049-BEAB-FFA366CE5A6B}" srcOrd="0" destOrd="0" presId="urn:microsoft.com/office/officeart/2005/8/layout/lProcess2"/>
    <dgm:cxn modelId="{8F1A1A0E-FE5B-4BA8-9820-FE7C307DFD98}" type="presParOf" srcId="{485CB7FD-13D0-463F-883C-889566ACF302}" destId="{C9ABC77E-9B04-44E0-BE41-5247727F23BB}" srcOrd="1" destOrd="0" presId="urn:microsoft.com/office/officeart/2005/8/layout/lProcess2"/>
    <dgm:cxn modelId="{A8CCF7C9-6108-4D26-9E95-0A935FDA799C}" type="presParOf" srcId="{485CB7FD-13D0-463F-883C-889566ACF302}" destId="{984FC352-230F-40CF-9E5C-19ABE562C92A}" srcOrd="2" destOrd="0" presId="urn:microsoft.com/office/officeart/2005/8/layout/lProcess2"/>
    <dgm:cxn modelId="{0A79134F-CE67-454F-B62C-4DB4F61FC470}" type="presParOf" srcId="{984FC352-230F-40CF-9E5C-19ABE562C92A}" destId="{5EFAEF94-FA9D-49C2-B0C1-72F34D81EA4B}" srcOrd="0" destOrd="0" presId="urn:microsoft.com/office/officeart/2005/8/layout/lProcess2"/>
    <dgm:cxn modelId="{3F7F23C5-F5CD-4E9A-B394-55D98F6D260B}" type="presParOf" srcId="{5EFAEF94-FA9D-49C2-B0C1-72F34D81EA4B}" destId="{09FBC772-B0F3-4523-B99D-7AF9B1E05DC6}" srcOrd="0" destOrd="0" presId="urn:microsoft.com/office/officeart/2005/8/layout/lProcess2"/>
    <dgm:cxn modelId="{A5190B2A-13AA-42BA-9C9E-9B6E0DFCDBDC}" type="presParOf" srcId="{031A617A-C1B0-48D8-921E-99FD15930C7A}" destId="{B706140F-B3F7-422C-AC74-3153A5DAC202}" srcOrd="3" destOrd="0" presId="urn:microsoft.com/office/officeart/2005/8/layout/lProcess2"/>
    <dgm:cxn modelId="{24975950-558F-4D65-A199-E2BC0557C943}" type="presParOf" srcId="{031A617A-C1B0-48D8-921E-99FD15930C7A}" destId="{29382766-A490-45B6-99B7-FB61764DFD62}" srcOrd="4" destOrd="0" presId="urn:microsoft.com/office/officeart/2005/8/layout/lProcess2"/>
    <dgm:cxn modelId="{DF341375-E44F-49E1-B7A7-274B29503D87}" type="presParOf" srcId="{29382766-A490-45B6-99B7-FB61764DFD62}" destId="{3C3C1BCF-2C3A-431F-B301-EF4DB9402D75}" srcOrd="0" destOrd="0" presId="urn:microsoft.com/office/officeart/2005/8/layout/lProcess2"/>
    <dgm:cxn modelId="{9B294167-C96F-4CC7-B51D-F79E4D9A6625}" type="presParOf" srcId="{29382766-A490-45B6-99B7-FB61764DFD62}" destId="{A0DE6186-E346-4628-AD84-DA5A6494EBD0}" srcOrd="1" destOrd="0" presId="urn:microsoft.com/office/officeart/2005/8/layout/lProcess2"/>
    <dgm:cxn modelId="{9A92B5E2-0D91-4ECB-9542-951D892C1CF7}" type="presParOf" srcId="{29382766-A490-45B6-99B7-FB61764DFD62}" destId="{975F6458-2809-482D-87ED-DF22258CDBF4}" srcOrd="2" destOrd="0" presId="urn:microsoft.com/office/officeart/2005/8/layout/lProcess2"/>
    <dgm:cxn modelId="{22BEA5BC-4F10-4443-8C1F-59E1AE5ADBA2}" type="presParOf" srcId="{975F6458-2809-482D-87ED-DF22258CDBF4}" destId="{4BBC4AE7-3761-4ABC-AA8C-143EACF80A06}" srcOrd="0" destOrd="0" presId="urn:microsoft.com/office/officeart/2005/8/layout/lProcess2"/>
    <dgm:cxn modelId="{1A59E4C9-46A9-495C-B075-29B0E7F1DDA7}" type="presParOf" srcId="{4BBC4AE7-3761-4ABC-AA8C-143EACF80A06}" destId="{3595D23A-8076-4C03-A269-64B00C706E87}" srcOrd="0" destOrd="0" presId="urn:microsoft.com/office/officeart/2005/8/layout/lProcess2"/>
    <dgm:cxn modelId="{36C12C4A-EEAA-48DC-8B2F-9B5BBBBD758E}" type="presParOf" srcId="{031A617A-C1B0-48D8-921E-99FD15930C7A}" destId="{09C41490-9F36-41BC-BF38-FC0E7D0EF95A}" srcOrd="5" destOrd="0" presId="urn:microsoft.com/office/officeart/2005/8/layout/lProcess2"/>
    <dgm:cxn modelId="{393F9110-B580-4C66-B219-95DF9B4B4049}" type="presParOf" srcId="{031A617A-C1B0-48D8-921E-99FD15930C7A}" destId="{0066092D-3299-40BE-97AF-C043CCA4DCD4}" srcOrd="6" destOrd="0" presId="urn:microsoft.com/office/officeart/2005/8/layout/lProcess2"/>
    <dgm:cxn modelId="{17ED7996-DB37-4BA4-AB69-A4D70EDBEF2F}" type="presParOf" srcId="{0066092D-3299-40BE-97AF-C043CCA4DCD4}" destId="{15F90AD9-3E73-4D63-9AA3-09E6F3170A94}" srcOrd="0" destOrd="0" presId="urn:microsoft.com/office/officeart/2005/8/layout/lProcess2"/>
    <dgm:cxn modelId="{3B6E4A0A-6502-4E27-9C35-C6D188A73BD7}" type="presParOf" srcId="{0066092D-3299-40BE-97AF-C043CCA4DCD4}" destId="{B6007F58-289D-4671-8BD4-0BFE5D4BBF67}" srcOrd="1" destOrd="0" presId="urn:microsoft.com/office/officeart/2005/8/layout/lProcess2"/>
    <dgm:cxn modelId="{4E7BCD81-F2D9-4DFD-8910-7099A04ED825}" type="presParOf" srcId="{0066092D-3299-40BE-97AF-C043CCA4DCD4}" destId="{2A26190D-BAF0-44B5-9EB2-B3F37BD58787}" srcOrd="2" destOrd="0" presId="urn:microsoft.com/office/officeart/2005/8/layout/lProcess2"/>
    <dgm:cxn modelId="{1CAE147B-2B41-4252-9FDC-D17F43F27387}" type="presParOf" srcId="{2A26190D-BAF0-44B5-9EB2-B3F37BD58787}" destId="{E42ACD01-C6A9-4EC0-9D3A-A1CE17D7B3B2}" srcOrd="0" destOrd="0" presId="urn:microsoft.com/office/officeart/2005/8/layout/lProcess2"/>
    <dgm:cxn modelId="{C1217954-79C6-49BB-9993-98E5AD6D1749}" type="presParOf" srcId="{E42ACD01-C6A9-4EC0-9D3A-A1CE17D7B3B2}" destId="{135ADB9D-7A85-4B50-AED2-D9D8C8C746A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D97AA1-1619-41C1-BA62-833C84A5B12D}"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de-DE"/>
        </a:p>
      </dgm:t>
    </dgm:pt>
    <dgm:pt modelId="{2FC73773-68A8-47D5-A629-B2CC469F29AA}">
      <dgm:prSet phldrT="[Text]" custT="1"/>
      <dgm:spPr>
        <a:xfrm>
          <a:off x="0" y="0"/>
          <a:ext cx="1592435" cy="3287947"/>
        </a:xfrm>
        <a:prstGeom prst="roundRect">
          <a:avLst>
            <a:gd name="adj" fmla="val 10000"/>
          </a:avLst>
        </a:prstGeom>
        <a:blipFill>
          <a:blip xmlns:r="http://schemas.openxmlformats.org/officeDocument/2006/relationships" r:embed="rId1"/>
          <a:stretch>
            <a:fillRect/>
          </a:stretch>
        </a:blipFill>
        <a:ln w="12700">
          <a:solidFill>
            <a:srgbClr val="363636"/>
          </a:solidFill>
        </a:ln>
        <a:effectLst/>
      </dgm:spPr>
      <dgm:t>
        <a:bodyPr/>
        <a:lstStyle/>
        <a:p>
          <a:r>
            <a:rPr lang="de-DE">
              <a:noFill/>
            </a:rPr>
            <a:t> </a:t>
          </a:r>
        </a:p>
      </dgm:t>
    </dgm:pt>
    <dgm:pt modelId="{47053E46-A4C8-4AD4-AAF1-7C7041ED5304}" type="parTrans" cxnId="{736E016D-5E04-43B6-8D85-30F76596CBE2}">
      <dgm:prSet/>
      <dgm:spPr/>
      <dgm:t>
        <a:bodyPr/>
        <a:lstStyle/>
        <a:p>
          <a:endParaRPr lang="de-DE" sz="1600">
            <a:latin typeface="+mn-lt"/>
          </a:endParaRPr>
        </a:p>
      </dgm:t>
    </dgm:pt>
    <dgm:pt modelId="{0C57998A-2195-4987-9D4E-033916495735}" type="sibTrans" cxnId="{736E016D-5E04-43B6-8D85-30F76596CBE2}">
      <dgm:prSet/>
      <dgm:spPr/>
      <dgm:t>
        <a:bodyPr/>
        <a:lstStyle/>
        <a:p>
          <a:endParaRPr lang="de-DE" sz="1600">
            <a:latin typeface="+mn-lt"/>
          </a:endParaRPr>
        </a:p>
      </dgm:t>
    </dgm:pt>
    <dgm:pt modelId="{D29A2F9E-768E-47C1-B700-C9A7499588BE}">
      <dgm:prSet phldrT="[Text]" custT="1"/>
      <dgm:spPr>
        <a:xfrm>
          <a:off x="159524"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1,1</a:t>
          </a:r>
        </a:p>
      </dgm:t>
    </dgm:pt>
    <dgm:pt modelId="{C2211B24-EE35-4AB4-8DC2-2913712A4374}" type="parTrans" cxnId="{3D7C1BDC-44F1-4B7C-905E-F3006C71B3D8}">
      <dgm:prSet/>
      <dgm:spPr/>
      <dgm:t>
        <a:bodyPr/>
        <a:lstStyle/>
        <a:p>
          <a:endParaRPr lang="de-DE" sz="1600">
            <a:latin typeface="+mn-lt"/>
          </a:endParaRPr>
        </a:p>
      </dgm:t>
    </dgm:pt>
    <dgm:pt modelId="{85BF1404-7185-4164-81E2-83A5D4184768}" type="sibTrans" cxnId="{3D7C1BDC-44F1-4B7C-905E-F3006C71B3D8}">
      <dgm:prSet/>
      <dgm:spPr/>
      <dgm:t>
        <a:bodyPr/>
        <a:lstStyle/>
        <a:p>
          <a:endParaRPr lang="de-DE" sz="1600">
            <a:latin typeface="+mn-lt"/>
          </a:endParaRPr>
        </a:p>
      </dgm:t>
    </dgm:pt>
    <dgm:pt modelId="{94D6A20A-26FF-46BE-BA57-7E03C313EB94}">
      <dgm:prSet phldrT="[Text]" custT="1"/>
      <dgm:spPr>
        <a:xfrm>
          <a:off x="1901017" y="0"/>
          <a:ext cx="1592435" cy="3287947"/>
        </a:xfrm>
        <a:prstGeom prst="roundRect">
          <a:avLst>
            <a:gd name="adj" fmla="val 10000"/>
          </a:avLst>
        </a:prstGeom>
        <a:blipFill>
          <a:blip xmlns:r="http://schemas.openxmlformats.org/officeDocument/2006/relationships" r:embed="rId2"/>
          <a:stretch>
            <a:fillRect/>
          </a:stretch>
        </a:blipFill>
        <a:ln w="12700">
          <a:solidFill>
            <a:srgbClr val="363636"/>
          </a:solidFill>
        </a:ln>
        <a:effectLst/>
      </dgm:spPr>
      <dgm:t>
        <a:bodyPr/>
        <a:lstStyle/>
        <a:p>
          <a:r>
            <a:rPr lang="de-DE">
              <a:noFill/>
            </a:rPr>
            <a:t> </a:t>
          </a:r>
        </a:p>
      </dgm:t>
    </dgm:pt>
    <dgm:pt modelId="{1796C6F1-69D7-4E5F-B90D-FE5563F09CF5}" type="parTrans" cxnId="{89FD936A-4F99-4DFF-84F9-CEFA1545CA3A}">
      <dgm:prSet/>
      <dgm:spPr/>
      <dgm:t>
        <a:bodyPr/>
        <a:lstStyle/>
        <a:p>
          <a:endParaRPr lang="de-DE" sz="1600">
            <a:latin typeface="+mn-lt"/>
          </a:endParaRPr>
        </a:p>
      </dgm:t>
    </dgm:pt>
    <dgm:pt modelId="{1791C658-E132-4D18-AD80-9AD427F14E12}" type="sibTrans" cxnId="{89FD936A-4F99-4DFF-84F9-CEFA1545CA3A}">
      <dgm:prSet/>
      <dgm:spPr/>
      <dgm:t>
        <a:bodyPr/>
        <a:lstStyle/>
        <a:p>
          <a:endParaRPr lang="de-DE" sz="1600">
            <a:latin typeface="+mn-lt"/>
          </a:endParaRPr>
        </a:p>
      </dgm:t>
    </dgm:pt>
    <dgm:pt modelId="{36D61E27-88CF-433C-A88D-FFE80350F53C}">
      <dgm:prSet phldrT="[Text]" custT="1"/>
      <dgm:spPr>
        <a:xfrm>
          <a:off x="2060260" y="1138133"/>
          <a:ext cx="1273948" cy="1833667"/>
        </a:xfrm>
        <a:prstGeom prst="roundRect">
          <a:avLst>
            <a:gd name="adj" fmla="val 10000"/>
          </a:avLst>
        </a:prstGeom>
        <a:blipFill rotWithShape="0">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0,9</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p>
      </dgm:t>
    </dgm:pt>
    <dgm:pt modelId="{291AC35B-B75A-498C-9895-E15525CA8D71}" type="parTrans" cxnId="{28BCEE0A-8A10-438A-BFFD-DE23735A595B}">
      <dgm:prSet/>
      <dgm:spPr/>
      <dgm:t>
        <a:bodyPr/>
        <a:lstStyle/>
        <a:p>
          <a:endParaRPr lang="de-DE" sz="1600">
            <a:latin typeface="+mn-lt"/>
          </a:endParaRPr>
        </a:p>
      </dgm:t>
    </dgm:pt>
    <dgm:pt modelId="{E8DB208C-9239-4143-A94E-AC7689061A00}" type="sibTrans" cxnId="{28BCEE0A-8A10-438A-BFFD-DE23735A595B}">
      <dgm:prSet/>
      <dgm:spPr/>
      <dgm:t>
        <a:bodyPr/>
        <a:lstStyle/>
        <a:p>
          <a:endParaRPr lang="de-DE" sz="1600">
            <a:latin typeface="+mn-lt"/>
          </a:endParaRPr>
        </a:p>
      </dgm:t>
    </dgm:pt>
    <dgm:pt modelId="{CF237DBF-95B3-4B96-A51D-4AA309F0D23A}">
      <dgm:prSet phldrT="[Text]" custT="1"/>
      <dgm:spPr>
        <a:xfrm>
          <a:off x="3801753" y="0"/>
          <a:ext cx="1592435" cy="3287947"/>
        </a:xfrm>
        <a:prstGeom prst="roundRect">
          <a:avLst>
            <a:gd name="adj" fmla="val 10000"/>
          </a:avLst>
        </a:prstGeom>
        <a:blipFill>
          <a:blip xmlns:r="http://schemas.openxmlformats.org/officeDocument/2006/relationships" r:embed="rId4"/>
          <a:stretch>
            <a:fillRect/>
          </a:stretch>
        </a:blipFill>
        <a:ln w="12700">
          <a:solidFill>
            <a:srgbClr val="363636"/>
          </a:solidFill>
        </a:ln>
        <a:effectLst/>
      </dgm:spPr>
      <dgm:t>
        <a:bodyPr/>
        <a:lstStyle/>
        <a:p>
          <a:r>
            <a:rPr lang="de-DE">
              <a:noFill/>
            </a:rPr>
            <a:t> </a:t>
          </a:r>
        </a:p>
      </dgm:t>
    </dgm:pt>
    <dgm:pt modelId="{0C00EC98-71EF-4936-A60C-64AB3E143BFB}" type="parTrans" cxnId="{ACB3D790-E160-4B97-9634-1EE934E3AB23}">
      <dgm:prSet/>
      <dgm:spPr/>
      <dgm:t>
        <a:bodyPr/>
        <a:lstStyle/>
        <a:p>
          <a:endParaRPr lang="de-DE" sz="1600">
            <a:latin typeface="+mn-lt"/>
          </a:endParaRPr>
        </a:p>
      </dgm:t>
    </dgm:pt>
    <dgm:pt modelId="{C49A222A-334D-4718-959F-544F18D2ACDB}" type="sibTrans" cxnId="{ACB3D790-E160-4B97-9634-1EE934E3AB23}">
      <dgm:prSet/>
      <dgm:spPr/>
      <dgm:t>
        <a:bodyPr/>
        <a:lstStyle/>
        <a:p>
          <a:endParaRPr lang="de-DE" sz="1600">
            <a:latin typeface="+mn-lt"/>
          </a:endParaRPr>
        </a:p>
      </dgm:t>
    </dgm:pt>
    <dgm:pt modelId="{5277F412-B8D8-4FE9-9A6A-33D67F93044C}">
      <dgm:prSet phldrT="[Text]" custT="1"/>
      <dgm:spPr>
        <a:xfrm>
          <a:off x="3960996"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err="1">
              <a:solidFill>
                <a:sysClr val="window" lastClr="FFFFFF"/>
              </a:solidFill>
              <a:latin typeface="+mn-lt"/>
              <a:ea typeface="+mn-ea"/>
              <a:cs typeface="+mn-cs"/>
            </a:rPr>
            <a:t>n.c</a:t>
          </a:r>
          <a:r>
            <a:rPr lang="de-DE" sz="1600" dirty="0">
              <a:solidFill>
                <a:sysClr val="window" lastClr="FFFFFF"/>
              </a:solidFill>
              <a:latin typeface="+mn-lt"/>
              <a:ea typeface="+mn-ea"/>
              <a:cs typeface="+mn-cs"/>
            </a:rPr>
            <a:t>.</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0,8</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p>
      </dgm:t>
    </dgm:pt>
    <dgm:pt modelId="{B64041C1-8427-44F4-A7A1-47440C6CBBCA}" type="parTrans" cxnId="{7AFEB340-9A98-47DD-B8F6-A765551814FD}">
      <dgm:prSet/>
      <dgm:spPr/>
      <dgm:t>
        <a:bodyPr/>
        <a:lstStyle/>
        <a:p>
          <a:endParaRPr lang="de-DE" sz="1600">
            <a:latin typeface="+mn-lt"/>
          </a:endParaRPr>
        </a:p>
      </dgm:t>
    </dgm:pt>
    <dgm:pt modelId="{ADCAA758-3983-4B4A-80DF-A0363D9466B5}" type="sibTrans" cxnId="{7AFEB340-9A98-47DD-B8F6-A765551814FD}">
      <dgm:prSet/>
      <dgm:spPr/>
      <dgm:t>
        <a:bodyPr/>
        <a:lstStyle/>
        <a:p>
          <a:endParaRPr lang="de-DE" sz="1600">
            <a:latin typeface="+mn-lt"/>
          </a:endParaRPr>
        </a:p>
      </dgm:t>
    </dgm:pt>
    <dgm:pt modelId="{D4ECA787-123A-40A7-9711-7BE7CBBA7B3C}">
      <dgm:prSet phldrT="[Text]" custT="1"/>
      <dgm:spPr>
        <a:xfrm>
          <a:off x="5702770" y="0"/>
          <a:ext cx="1592435" cy="3287947"/>
        </a:xfrm>
        <a:prstGeom prst="roundRect">
          <a:avLst>
            <a:gd name="adj" fmla="val 10000"/>
          </a:avLst>
        </a:prstGeom>
        <a:blipFill>
          <a:blip xmlns:r="http://schemas.openxmlformats.org/officeDocument/2006/relationships" r:embed="rId5"/>
          <a:stretch>
            <a:fillRect/>
          </a:stretch>
        </a:blipFill>
        <a:ln w="12700">
          <a:solidFill>
            <a:srgbClr val="363636"/>
          </a:solidFill>
        </a:ln>
        <a:effectLst/>
      </dgm:spPr>
      <dgm:t>
        <a:bodyPr/>
        <a:lstStyle/>
        <a:p>
          <a:r>
            <a:rPr lang="de-DE">
              <a:noFill/>
            </a:rPr>
            <a:t> </a:t>
          </a:r>
        </a:p>
      </dgm:t>
    </dgm:pt>
    <dgm:pt modelId="{4BACEDCD-8566-451F-8811-D6FD94A01F5E}" type="parTrans" cxnId="{DFD190A9-01AF-403D-A2B5-69B9C67AD42B}">
      <dgm:prSet/>
      <dgm:spPr/>
      <dgm:t>
        <a:bodyPr/>
        <a:lstStyle/>
        <a:p>
          <a:endParaRPr lang="de-DE" sz="1600">
            <a:latin typeface="+mn-lt"/>
          </a:endParaRPr>
        </a:p>
      </dgm:t>
    </dgm:pt>
    <dgm:pt modelId="{CE3C6405-87AD-4246-9409-030B31B296FA}" type="sibTrans" cxnId="{DFD190A9-01AF-403D-A2B5-69B9C67AD42B}">
      <dgm:prSet/>
      <dgm:spPr/>
      <dgm:t>
        <a:bodyPr/>
        <a:lstStyle/>
        <a:p>
          <a:endParaRPr lang="de-DE" sz="1600">
            <a:latin typeface="+mn-lt"/>
          </a:endParaRPr>
        </a:p>
      </dgm:t>
    </dgm:pt>
    <dgm:pt modelId="{D9323C68-6DA6-4149-A138-EE48652BC4B8}">
      <dgm:prSet phldrT="[Text]" custT="1"/>
      <dgm:spPr>
        <a:xfrm>
          <a:off x="5861733" y="1138133"/>
          <a:ext cx="1273948" cy="1833667"/>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gm:spPr>
      <dgm:t>
        <a:bodyPr/>
        <a:lstStyle/>
        <a:p>
          <a:r>
            <a:rPr lang="de-DE" sz="1600" dirty="0">
              <a:solidFill>
                <a:sysClr val="window" lastClr="FFFFFF"/>
              </a:solidFill>
              <a:latin typeface="+mn-lt"/>
              <a:ea typeface="+mn-ea"/>
              <a:cs typeface="+mn-cs"/>
            </a:rPr>
            <a:t>1,1</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1,0</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0,7</a:t>
          </a:r>
          <a:br>
            <a:rPr lang="de-DE" sz="1600" dirty="0">
              <a:solidFill>
                <a:sysClr val="window" lastClr="FFFFFF"/>
              </a:solidFill>
              <a:latin typeface="+mn-lt"/>
              <a:ea typeface="+mn-ea"/>
              <a:cs typeface="+mn-cs"/>
            </a:rPr>
          </a:br>
          <a:r>
            <a:rPr lang="de-DE" sz="1600" dirty="0">
              <a:solidFill>
                <a:sysClr val="window" lastClr="FFFFFF"/>
              </a:solidFill>
              <a:latin typeface="+mn-lt"/>
              <a:ea typeface="+mn-ea"/>
              <a:cs typeface="+mn-cs"/>
            </a:rPr>
            <a:t>0,6</a:t>
          </a:r>
        </a:p>
      </dgm:t>
    </dgm:pt>
    <dgm:pt modelId="{ECE29D5D-3D26-4986-B1AF-7ABB43D64C97}" type="parTrans" cxnId="{9DBC9013-3C24-47AD-9B30-6B45BB9BA75F}">
      <dgm:prSet/>
      <dgm:spPr/>
      <dgm:t>
        <a:bodyPr/>
        <a:lstStyle/>
        <a:p>
          <a:endParaRPr lang="de-DE" sz="1600">
            <a:latin typeface="+mn-lt"/>
          </a:endParaRPr>
        </a:p>
      </dgm:t>
    </dgm:pt>
    <dgm:pt modelId="{BA6ABAAC-1AA9-44F3-B63B-C4FC89E8A5BD}" type="sibTrans" cxnId="{9DBC9013-3C24-47AD-9B30-6B45BB9BA75F}">
      <dgm:prSet/>
      <dgm:spPr/>
      <dgm:t>
        <a:bodyPr/>
        <a:lstStyle/>
        <a:p>
          <a:endParaRPr lang="de-DE" sz="1600">
            <a:latin typeface="+mn-lt"/>
          </a:endParaRPr>
        </a:p>
      </dgm:t>
    </dgm:pt>
    <dgm:pt modelId="{031A617A-C1B0-48D8-921E-99FD15930C7A}" type="pres">
      <dgm:prSet presAssocID="{FFD97AA1-1619-41C1-BA62-833C84A5B12D}" presName="theList" presStyleCnt="0">
        <dgm:presLayoutVars>
          <dgm:dir/>
          <dgm:animLvl val="lvl"/>
          <dgm:resizeHandles val="exact"/>
        </dgm:presLayoutVars>
      </dgm:prSet>
      <dgm:spPr/>
    </dgm:pt>
    <dgm:pt modelId="{748C8475-BB23-46D0-8A13-D45D6E7B5D9A}" type="pres">
      <dgm:prSet presAssocID="{2FC73773-68A8-47D5-A629-B2CC469F29AA}" presName="compNode" presStyleCnt="0"/>
      <dgm:spPr/>
    </dgm:pt>
    <dgm:pt modelId="{F0E70D9B-3C6E-408A-A9CA-B3770B0EBE7B}" type="pres">
      <dgm:prSet presAssocID="{2FC73773-68A8-47D5-A629-B2CC469F29AA}" presName="aNode" presStyleLbl="bgShp" presStyleIdx="0" presStyleCnt="4" custScaleX="38739" custLinFactNeighborX="-320"/>
      <dgm:spPr/>
    </dgm:pt>
    <dgm:pt modelId="{3B0C0996-F6D9-4F13-B607-C9B9E59FD954}" type="pres">
      <dgm:prSet presAssocID="{2FC73773-68A8-47D5-A629-B2CC469F29AA}" presName="textNode" presStyleLbl="bgShp" presStyleIdx="0" presStyleCnt="4"/>
      <dgm:spPr/>
    </dgm:pt>
    <dgm:pt modelId="{7724C4AA-5FEF-44F2-97A8-66DB1AF05FEA}" type="pres">
      <dgm:prSet presAssocID="{2FC73773-68A8-47D5-A629-B2CC469F29AA}" presName="compChildNode" presStyleCnt="0"/>
      <dgm:spPr/>
    </dgm:pt>
    <dgm:pt modelId="{03EE93AE-02D7-4EBC-87BD-6ED6A8903671}" type="pres">
      <dgm:prSet presAssocID="{2FC73773-68A8-47D5-A629-B2CC469F29AA}" presName="theInnerList" presStyleCnt="0"/>
      <dgm:spPr/>
    </dgm:pt>
    <dgm:pt modelId="{3ED8C21E-EB9F-4F7C-BB72-45FDC0082AFC}" type="pres">
      <dgm:prSet presAssocID="{D29A2F9E-768E-47C1-B700-C9A7499588BE}" presName="childNode" presStyleLbl="node1" presStyleIdx="0" presStyleCnt="4" custScaleX="38739" custScaleY="90830" custLinFactNeighborX="624" custLinFactNeighborY="-3815">
        <dgm:presLayoutVars>
          <dgm:bulletEnabled val="1"/>
        </dgm:presLayoutVars>
      </dgm:prSet>
      <dgm:spPr/>
    </dgm:pt>
    <dgm:pt modelId="{646EDA4F-3632-4CF2-B4D5-0FE6D82C738C}" type="pres">
      <dgm:prSet presAssocID="{2FC73773-68A8-47D5-A629-B2CC469F29AA}" presName="aSpace" presStyleCnt="0"/>
      <dgm:spPr/>
    </dgm:pt>
    <dgm:pt modelId="{485CB7FD-13D0-463F-883C-889566ACF302}" type="pres">
      <dgm:prSet presAssocID="{94D6A20A-26FF-46BE-BA57-7E03C313EB94}" presName="compNode" presStyleCnt="0"/>
      <dgm:spPr/>
    </dgm:pt>
    <dgm:pt modelId="{642BF4D6-7E3E-4049-BEAB-FFA366CE5A6B}" type="pres">
      <dgm:prSet presAssocID="{94D6A20A-26FF-46BE-BA57-7E03C313EB94}" presName="aNode" presStyleLbl="bgShp" presStyleIdx="1" presStyleCnt="4" custScaleX="38739"/>
      <dgm:spPr/>
    </dgm:pt>
    <dgm:pt modelId="{C9ABC77E-9B04-44E0-BE41-5247727F23BB}" type="pres">
      <dgm:prSet presAssocID="{94D6A20A-26FF-46BE-BA57-7E03C313EB94}" presName="textNode" presStyleLbl="bgShp" presStyleIdx="1" presStyleCnt="4"/>
      <dgm:spPr/>
    </dgm:pt>
    <dgm:pt modelId="{984FC352-230F-40CF-9E5C-19ABE562C92A}" type="pres">
      <dgm:prSet presAssocID="{94D6A20A-26FF-46BE-BA57-7E03C313EB94}" presName="compChildNode" presStyleCnt="0"/>
      <dgm:spPr/>
    </dgm:pt>
    <dgm:pt modelId="{5EFAEF94-FA9D-49C2-B0C1-72F34D81EA4B}" type="pres">
      <dgm:prSet presAssocID="{94D6A20A-26FF-46BE-BA57-7E03C313EB94}" presName="theInnerList" presStyleCnt="0"/>
      <dgm:spPr/>
    </dgm:pt>
    <dgm:pt modelId="{09FBC772-B0F3-4523-B99D-7AF9B1E05DC6}" type="pres">
      <dgm:prSet presAssocID="{36D61E27-88CF-433C-A88D-FFE80350F53C}" presName="childNode" presStyleLbl="node1" presStyleIdx="1" presStyleCnt="4" custScaleX="38739" custScaleY="90830" custLinFactNeighborX="624" custLinFactNeighborY="-3815">
        <dgm:presLayoutVars>
          <dgm:bulletEnabled val="1"/>
        </dgm:presLayoutVars>
      </dgm:prSet>
      <dgm:spPr/>
    </dgm:pt>
    <dgm:pt modelId="{B706140F-B3F7-422C-AC74-3153A5DAC202}" type="pres">
      <dgm:prSet presAssocID="{94D6A20A-26FF-46BE-BA57-7E03C313EB94}" presName="aSpace" presStyleCnt="0"/>
      <dgm:spPr/>
    </dgm:pt>
    <dgm:pt modelId="{29382766-A490-45B6-99B7-FB61764DFD62}" type="pres">
      <dgm:prSet presAssocID="{CF237DBF-95B3-4B96-A51D-4AA309F0D23A}" presName="compNode" presStyleCnt="0"/>
      <dgm:spPr/>
    </dgm:pt>
    <dgm:pt modelId="{3C3C1BCF-2C3A-431F-B301-EF4DB9402D75}" type="pres">
      <dgm:prSet presAssocID="{CF237DBF-95B3-4B96-A51D-4AA309F0D23A}" presName="aNode" presStyleLbl="bgShp" presStyleIdx="2" presStyleCnt="4" custScaleX="38739"/>
      <dgm:spPr/>
    </dgm:pt>
    <dgm:pt modelId="{A0DE6186-E346-4628-AD84-DA5A6494EBD0}" type="pres">
      <dgm:prSet presAssocID="{CF237DBF-95B3-4B96-A51D-4AA309F0D23A}" presName="textNode" presStyleLbl="bgShp" presStyleIdx="2" presStyleCnt="4"/>
      <dgm:spPr/>
    </dgm:pt>
    <dgm:pt modelId="{975F6458-2809-482D-87ED-DF22258CDBF4}" type="pres">
      <dgm:prSet presAssocID="{CF237DBF-95B3-4B96-A51D-4AA309F0D23A}" presName="compChildNode" presStyleCnt="0"/>
      <dgm:spPr/>
    </dgm:pt>
    <dgm:pt modelId="{4BBC4AE7-3761-4ABC-AA8C-143EACF80A06}" type="pres">
      <dgm:prSet presAssocID="{CF237DBF-95B3-4B96-A51D-4AA309F0D23A}" presName="theInnerList" presStyleCnt="0"/>
      <dgm:spPr/>
    </dgm:pt>
    <dgm:pt modelId="{3595D23A-8076-4C03-A269-64B00C706E87}" type="pres">
      <dgm:prSet presAssocID="{5277F412-B8D8-4FE9-9A6A-33D67F93044C}" presName="childNode" presStyleLbl="node1" presStyleIdx="2" presStyleCnt="4" custScaleX="38739" custScaleY="90830" custLinFactNeighborX="624" custLinFactNeighborY="-3815">
        <dgm:presLayoutVars>
          <dgm:bulletEnabled val="1"/>
        </dgm:presLayoutVars>
      </dgm:prSet>
      <dgm:spPr/>
    </dgm:pt>
    <dgm:pt modelId="{09C41490-9F36-41BC-BF38-FC0E7D0EF95A}" type="pres">
      <dgm:prSet presAssocID="{CF237DBF-95B3-4B96-A51D-4AA309F0D23A}" presName="aSpace" presStyleCnt="0"/>
      <dgm:spPr/>
    </dgm:pt>
    <dgm:pt modelId="{0066092D-3299-40BE-97AF-C043CCA4DCD4}" type="pres">
      <dgm:prSet presAssocID="{D4ECA787-123A-40A7-9711-7BE7CBBA7B3C}" presName="compNode" presStyleCnt="0"/>
      <dgm:spPr/>
    </dgm:pt>
    <dgm:pt modelId="{15F90AD9-3E73-4D63-9AA3-09E6F3170A94}" type="pres">
      <dgm:prSet presAssocID="{D4ECA787-123A-40A7-9711-7BE7CBBA7B3C}" presName="aNode" presStyleLbl="bgShp" presStyleIdx="3" presStyleCnt="4" custScaleX="38739" custLinFactNeighborX="821"/>
      <dgm:spPr/>
    </dgm:pt>
    <dgm:pt modelId="{B6007F58-289D-4671-8BD4-0BFE5D4BBF67}" type="pres">
      <dgm:prSet presAssocID="{D4ECA787-123A-40A7-9711-7BE7CBBA7B3C}" presName="textNode" presStyleLbl="bgShp" presStyleIdx="3" presStyleCnt="4"/>
      <dgm:spPr/>
    </dgm:pt>
    <dgm:pt modelId="{2A26190D-BAF0-44B5-9EB2-B3F37BD58787}" type="pres">
      <dgm:prSet presAssocID="{D4ECA787-123A-40A7-9711-7BE7CBBA7B3C}" presName="compChildNode" presStyleCnt="0"/>
      <dgm:spPr/>
    </dgm:pt>
    <dgm:pt modelId="{E42ACD01-C6A9-4EC0-9D3A-A1CE17D7B3B2}" type="pres">
      <dgm:prSet presAssocID="{D4ECA787-123A-40A7-9711-7BE7CBBA7B3C}" presName="theInnerList" presStyleCnt="0"/>
      <dgm:spPr/>
    </dgm:pt>
    <dgm:pt modelId="{135ADB9D-7A85-4B50-AED2-D9D8C8C746A0}" type="pres">
      <dgm:prSet presAssocID="{D9323C68-6DA6-4149-A138-EE48652BC4B8}" presName="childNode" presStyleLbl="node1" presStyleIdx="3" presStyleCnt="4" custScaleX="38739" custScaleY="90830" custLinFactNeighborX="624" custLinFactNeighborY="-3815">
        <dgm:presLayoutVars>
          <dgm:bulletEnabled val="1"/>
        </dgm:presLayoutVars>
      </dgm:prSet>
      <dgm:spPr/>
    </dgm:pt>
  </dgm:ptLst>
  <dgm:cxnLst>
    <dgm:cxn modelId="{3A932E06-B997-4328-B345-E9DB01672287}" type="presOf" srcId="{CF237DBF-95B3-4B96-A51D-4AA309F0D23A}" destId="{A0DE6186-E346-4628-AD84-DA5A6494EBD0}" srcOrd="1" destOrd="0" presId="urn:microsoft.com/office/officeart/2005/8/layout/lProcess2"/>
    <dgm:cxn modelId="{28BCEE0A-8A10-438A-BFFD-DE23735A595B}" srcId="{94D6A20A-26FF-46BE-BA57-7E03C313EB94}" destId="{36D61E27-88CF-433C-A88D-FFE80350F53C}" srcOrd="0" destOrd="0" parTransId="{291AC35B-B75A-498C-9895-E15525CA8D71}" sibTransId="{E8DB208C-9239-4143-A94E-AC7689061A00}"/>
    <dgm:cxn modelId="{9DBC9013-3C24-47AD-9B30-6B45BB9BA75F}" srcId="{D4ECA787-123A-40A7-9711-7BE7CBBA7B3C}" destId="{D9323C68-6DA6-4149-A138-EE48652BC4B8}" srcOrd="0" destOrd="0" parTransId="{ECE29D5D-3D26-4986-B1AF-7ABB43D64C97}" sibTransId="{BA6ABAAC-1AA9-44F3-B63B-C4FC89E8A5BD}"/>
    <dgm:cxn modelId="{1CE18617-878B-4E5E-AEAE-EF8CFACDAFF3}" type="presOf" srcId="{2FC73773-68A8-47D5-A629-B2CC469F29AA}" destId="{F0E70D9B-3C6E-408A-A9CA-B3770B0EBE7B}" srcOrd="0" destOrd="0" presId="urn:microsoft.com/office/officeart/2005/8/layout/lProcess2"/>
    <dgm:cxn modelId="{CA3D8E21-2190-4327-B4A2-8858BAD0EBDF}" type="presOf" srcId="{D29A2F9E-768E-47C1-B700-C9A7499588BE}" destId="{3ED8C21E-EB9F-4F7C-BB72-45FDC0082AFC}" srcOrd="0" destOrd="0" presId="urn:microsoft.com/office/officeart/2005/8/layout/lProcess2"/>
    <dgm:cxn modelId="{B2C7ED24-8A5C-4E6A-BE97-CE313F4E6641}" type="presOf" srcId="{D9323C68-6DA6-4149-A138-EE48652BC4B8}" destId="{135ADB9D-7A85-4B50-AED2-D9D8C8C746A0}" srcOrd="0" destOrd="0" presId="urn:microsoft.com/office/officeart/2005/8/layout/lProcess2"/>
    <dgm:cxn modelId="{7AFEB340-9A98-47DD-B8F6-A765551814FD}" srcId="{CF237DBF-95B3-4B96-A51D-4AA309F0D23A}" destId="{5277F412-B8D8-4FE9-9A6A-33D67F93044C}" srcOrd="0" destOrd="0" parTransId="{B64041C1-8427-44F4-A7A1-47440C6CBBCA}" sibTransId="{ADCAA758-3983-4B4A-80DF-A0363D9466B5}"/>
    <dgm:cxn modelId="{1DE84242-1CA9-4365-859F-16190AFE0325}" type="presOf" srcId="{94D6A20A-26FF-46BE-BA57-7E03C313EB94}" destId="{642BF4D6-7E3E-4049-BEAB-FFA366CE5A6B}" srcOrd="0" destOrd="0" presId="urn:microsoft.com/office/officeart/2005/8/layout/lProcess2"/>
    <dgm:cxn modelId="{08E96145-17A0-41CD-AC77-9F326F71808B}" type="presOf" srcId="{5277F412-B8D8-4FE9-9A6A-33D67F93044C}" destId="{3595D23A-8076-4C03-A269-64B00C706E87}" srcOrd="0" destOrd="0" presId="urn:microsoft.com/office/officeart/2005/8/layout/lProcess2"/>
    <dgm:cxn modelId="{89FD936A-4F99-4DFF-84F9-CEFA1545CA3A}" srcId="{FFD97AA1-1619-41C1-BA62-833C84A5B12D}" destId="{94D6A20A-26FF-46BE-BA57-7E03C313EB94}" srcOrd="1" destOrd="0" parTransId="{1796C6F1-69D7-4E5F-B90D-FE5563F09CF5}" sibTransId="{1791C658-E132-4D18-AD80-9AD427F14E12}"/>
    <dgm:cxn modelId="{736E016D-5E04-43B6-8D85-30F76596CBE2}" srcId="{FFD97AA1-1619-41C1-BA62-833C84A5B12D}" destId="{2FC73773-68A8-47D5-A629-B2CC469F29AA}" srcOrd="0" destOrd="0" parTransId="{47053E46-A4C8-4AD4-AAF1-7C7041ED5304}" sibTransId="{0C57998A-2195-4987-9D4E-033916495735}"/>
    <dgm:cxn modelId="{9C011D71-4C94-4FEA-BE7E-690B442CC613}" type="presOf" srcId="{D4ECA787-123A-40A7-9711-7BE7CBBA7B3C}" destId="{15F90AD9-3E73-4D63-9AA3-09E6F3170A94}" srcOrd="0" destOrd="0" presId="urn:microsoft.com/office/officeart/2005/8/layout/lProcess2"/>
    <dgm:cxn modelId="{1BBA3E58-B451-41BA-801F-0F447B0B8D9E}" type="presOf" srcId="{94D6A20A-26FF-46BE-BA57-7E03C313EB94}" destId="{C9ABC77E-9B04-44E0-BE41-5247727F23BB}" srcOrd="1" destOrd="0" presId="urn:microsoft.com/office/officeart/2005/8/layout/lProcess2"/>
    <dgm:cxn modelId="{0FAC1959-DEA3-4067-A986-AACE27FBAC1B}" type="presOf" srcId="{2FC73773-68A8-47D5-A629-B2CC469F29AA}" destId="{3B0C0996-F6D9-4F13-B607-C9B9E59FD954}" srcOrd="1" destOrd="0" presId="urn:microsoft.com/office/officeart/2005/8/layout/lProcess2"/>
    <dgm:cxn modelId="{ACB3D790-E160-4B97-9634-1EE934E3AB23}" srcId="{FFD97AA1-1619-41C1-BA62-833C84A5B12D}" destId="{CF237DBF-95B3-4B96-A51D-4AA309F0D23A}" srcOrd="2" destOrd="0" parTransId="{0C00EC98-71EF-4936-A60C-64AB3E143BFB}" sibTransId="{C49A222A-334D-4718-959F-544F18D2ACDB}"/>
    <dgm:cxn modelId="{DFD190A9-01AF-403D-A2B5-69B9C67AD42B}" srcId="{FFD97AA1-1619-41C1-BA62-833C84A5B12D}" destId="{D4ECA787-123A-40A7-9711-7BE7CBBA7B3C}" srcOrd="3" destOrd="0" parTransId="{4BACEDCD-8566-451F-8811-D6FD94A01F5E}" sibTransId="{CE3C6405-87AD-4246-9409-030B31B296FA}"/>
    <dgm:cxn modelId="{5226C1C6-C8FD-4744-BFAD-3029BE6A12AB}" type="presOf" srcId="{36D61E27-88CF-433C-A88D-FFE80350F53C}" destId="{09FBC772-B0F3-4523-B99D-7AF9B1E05DC6}" srcOrd="0" destOrd="0" presId="urn:microsoft.com/office/officeart/2005/8/layout/lProcess2"/>
    <dgm:cxn modelId="{3D7C1BDC-44F1-4B7C-905E-F3006C71B3D8}" srcId="{2FC73773-68A8-47D5-A629-B2CC469F29AA}" destId="{D29A2F9E-768E-47C1-B700-C9A7499588BE}" srcOrd="0" destOrd="0" parTransId="{C2211B24-EE35-4AB4-8DC2-2913712A4374}" sibTransId="{85BF1404-7185-4164-81E2-83A5D4184768}"/>
    <dgm:cxn modelId="{02A9B6E8-83DA-4301-8E09-C2789F73070D}" type="presOf" srcId="{CF237DBF-95B3-4B96-A51D-4AA309F0D23A}" destId="{3C3C1BCF-2C3A-431F-B301-EF4DB9402D75}" srcOrd="0" destOrd="0" presId="urn:microsoft.com/office/officeart/2005/8/layout/lProcess2"/>
    <dgm:cxn modelId="{5EAF89EA-203E-447C-81DB-243423B17FB7}" type="presOf" srcId="{FFD97AA1-1619-41C1-BA62-833C84A5B12D}" destId="{031A617A-C1B0-48D8-921E-99FD15930C7A}" srcOrd="0" destOrd="0" presId="urn:microsoft.com/office/officeart/2005/8/layout/lProcess2"/>
    <dgm:cxn modelId="{1226FCF0-4354-4B3B-9232-1802C01ECCDA}" type="presOf" srcId="{D4ECA787-123A-40A7-9711-7BE7CBBA7B3C}" destId="{B6007F58-289D-4671-8BD4-0BFE5D4BBF67}" srcOrd="1" destOrd="0" presId="urn:microsoft.com/office/officeart/2005/8/layout/lProcess2"/>
    <dgm:cxn modelId="{3F89221D-3138-40F5-9599-02410F27F834}" type="presParOf" srcId="{031A617A-C1B0-48D8-921E-99FD15930C7A}" destId="{748C8475-BB23-46D0-8A13-D45D6E7B5D9A}" srcOrd="0" destOrd="0" presId="urn:microsoft.com/office/officeart/2005/8/layout/lProcess2"/>
    <dgm:cxn modelId="{68B295B6-7715-41D4-A0F3-68CF4C223239}" type="presParOf" srcId="{748C8475-BB23-46D0-8A13-D45D6E7B5D9A}" destId="{F0E70D9B-3C6E-408A-A9CA-B3770B0EBE7B}" srcOrd="0" destOrd="0" presId="urn:microsoft.com/office/officeart/2005/8/layout/lProcess2"/>
    <dgm:cxn modelId="{AADAC2C5-7414-4288-89E5-D662183AA79D}" type="presParOf" srcId="{748C8475-BB23-46D0-8A13-D45D6E7B5D9A}" destId="{3B0C0996-F6D9-4F13-B607-C9B9E59FD954}" srcOrd="1" destOrd="0" presId="urn:microsoft.com/office/officeart/2005/8/layout/lProcess2"/>
    <dgm:cxn modelId="{26D3C9DD-BD46-4634-B8C4-B92A6FEE4B2F}" type="presParOf" srcId="{748C8475-BB23-46D0-8A13-D45D6E7B5D9A}" destId="{7724C4AA-5FEF-44F2-97A8-66DB1AF05FEA}" srcOrd="2" destOrd="0" presId="urn:microsoft.com/office/officeart/2005/8/layout/lProcess2"/>
    <dgm:cxn modelId="{81432936-576B-471D-86C7-1C0759FA1481}" type="presParOf" srcId="{7724C4AA-5FEF-44F2-97A8-66DB1AF05FEA}" destId="{03EE93AE-02D7-4EBC-87BD-6ED6A8903671}" srcOrd="0" destOrd="0" presId="urn:microsoft.com/office/officeart/2005/8/layout/lProcess2"/>
    <dgm:cxn modelId="{5612545C-42A3-4384-992E-FE8BE5D050EF}" type="presParOf" srcId="{03EE93AE-02D7-4EBC-87BD-6ED6A8903671}" destId="{3ED8C21E-EB9F-4F7C-BB72-45FDC0082AFC}" srcOrd="0" destOrd="0" presId="urn:microsoft.com/office/officeart/2005/8/layout/lProcess2"/>
    <dgm:cxn modelId="{3A0CB95C-31E8-466B-8E7C-0068B08DFA32}" type="presParOf" srcId="{031A617A-C1B0-48D8-921E-99FD15930C7A}" destId="{646EDA4F-3632-4CF2-B4D5-0FE6D82C738C}" srcOrd="1" destOrd="0" presId="urn:microsoft.com/office/officeart/2005/8/layout/lProcess2"/>
    <dgm:cxn modelId="{ADE7EBC3-1673-41A7-B0D1-0C0B4A8E477D}" type="presParOf" srcId="{031A617A-C1B0-48D8-921E-99FD15930C7A}" destId="{485CB7FD-13D0-463F-883C-889566ACF302}" srcOrd="2" destOrd="0" presId="urn:microsoft.com/office/officeart/2005/8/layout/lProcess2"/>
    <dgm:cxn modelId="{A48C429D-5D30-4A83-B6C6-FA330B0D9BA1}" type="presParOf" srcId="{485CB7FD-13D0-463F-883C-889566ACF302}" destId="{642BF4D6-7E3E-4049-BEAB-FFA366CE5A6B}" srcOrd="0" destOrd="0" presId="urn:microsoft.com/office/officeart/2005/8/layout/lProcess2"/>
    <dgm:cxn modelId="{8F1A1A0E-FE5B-4BA8-9820-FE7C307DFD98}" type="presParOf" srcId="{485CB7FD-13D0-463F-883C-889566ACF302}" destId="{C9ABC77E-9B04-44E0-BE41-5247727F23BB}" srcOrd="1" destOrd="0" presId="urn:microsoft.com/office/officeart/2005/8/layout/lProcess2"/>
    <dgm:cxn modelId="{A8CCF7C9-6108-4D26-9E95-0A935FDA799C}" type="presParOf" srcId="{485CB7FD-13D0-463F-883C-889566ACF302}" destId="{984FC352-230F-40CF-9E5C-19ABE562C92A}" srcOrd="2" destOrd="0" presId="urn:microsoft.com/office/officeart/2005/8/layout/lProcess2"/>
    <dgm:cxn modelId="{0A79134F-CE67-454F-B62C-4DB4F61FC470}" type="presParOf" srcId="{984FC352-230F-40CF-9E5C-19ABE562C92A}" destId="{5EFAEF94-FA9D-49C2-B0C1-72F34D81EA4B}" srcOrd="0" destOrd="0" presId="urn:microsoft.com/office/officeart/2005/8/layout/lProcess2"/>
    <dgm:cxn modelId="{3F7F23C5-F5CD-4E9A-B394-55D98F6D260B}" type="presParOf" srcId="{5EFAEF94-FA9D-49C2-B0C1-72F34D81EA4B}" destId="{09FBC772-B0F3-4523-B99D-7AF9B1E05DC6}" srcOrd="0" destOrd="0" presId="urn:microsoft.com/office/officeart/2005/8/layout/lProcess2"/>
    <dgm:cxn modelId="{A5190B2A-13AA-42BA-9C9E-9B6E0DFCDBDC}" type="presParOf" srcId="{031A617A-C1B0-48D8-921E-99FD15930C7A}" destId="{B706140F-B3F7-422C-AC74-3153A5DAC202}" srcOrd="3" destOrd="0" presId="urn:microsoft.com/office/officeart/2005/8/layout/lProcess2"/>
    <dgm:cxn modelId="{24975950-558F-4D65-A199-E2BC0557C943}" type="presParOf" srcId="{031A617A-C1B0-48D8-921E-99FD15930C7A}" destId="{29382766-A490-45B6-99B7-FB61764DFD62}" srcOrd="4" destOrd="0" presId="urn:microsoft.com/office/officeart/2005/8/layout/lProcess2"/>
    <dgm:cxn modelId="{DF341375-E44F-49E1-B7A7-274B29503D87}" type="presParOf" srcId="{29382766-A490-45B6-99B7-FB61764DFD62}" destId="{3C3C1BCF-2C3A-431F-B301-EF4DB9402D75}" srcOrd="0" destOrd="0" presId="urn:microsoft.com/office/officeart/2005/8/layout/lProcess2"/>
    <dgm:cxn modelId="{9B294167-C96F-4CC7-B51D-F79E4D9A6625}" type="presParOf" srcId="{29382766-A490-45B6-99B7-FB61764DFD62}" destId="{A0DE6186-E346-4628-AD84-DA5A6494EBD0}" srcOrd="1" destOrd="0" presId="urn:microsoft.com/office/officeart/2005/8/layout/lProcess2"/>
    <dgm:cxn modelId="{9A92B5E2-0D91-4ECB-9542-951D892C1CF7}" type="presParOf" srcId="{29382766-A490-45B6-99B7-FB61764DFD62}" destId="{975F6458-2809-482D-87ED-DF22258CDBF4}" srcOrd="2" destOrd="0" presId="urn:microsoft.com/office/officeart/2005/8/layout/lProcess2"/>
    <dgm:cxn modelId="{22BEA5BC-4F10-4443-8C1F-59E1AE5ADBA2}" type="presParOf" srcId="{975F6458-2809-482D-87ED-DF22258CDBF4}" destId="{4BBC4AE7-3761-4ABC-AA8C-143EACF80A06}" srcOrd="0" destOrd="0" presId="urn:microsoft.com/office/officeart/2005/8/layout/lProcess2"/>
    <dgm:cxn modelId="{1A59E4C9-46A9-495C-B075-29B0E7F1DDA7}" type="presParOf" srcId="{4BBC4AE7-3761-4ABC-AA8C-143EACF80A06}" destId="{3595D23A-8076-4C03-A269-64B00C706E87}" srcOrd="0" destOrd="0" presId="urn:microsoft.com/office/officeart/2005/8/layout/lProcess2"/>
    <dgm:cxn modelId="{36C12C4A-EEAA-48DC-8B2F-9B5BBBBD758E}" type="presParOf" srcId="{031A617A-C1B0-48D8-921E-99FD15930C7A}" destId="{09C41490-9F36-41BC-BF38-FC0E7D0EF95A}" srcOrd="5" destOrd="0" presId="urn:microsoft.com/office/officeart/2005/8/layout/lProcess2"/>
    <dgm:cxn modelId="{393F9110-B580-4C66-B219-95DF9B4B4049}" type="presParOf" srcId="{031A617A-C1B0-48D8-921E-99FD15930C7A}" destId="{0066092D-3299-40BE-97AF-C043CCA4DCD4}" srcOrd="6" destOrd="0" presId="urn:microsoft.com/office/officeart/2005/8/layout/lProcess2"/>
    <dgm:cxn modelId="{17ED7996-DB37-4BA4-AB69-A4D70EDBEF2F}" type="presParOf" srcId="{0066092D-3299-40BE-97AF-C043CCA4DCD4}" destId="{15F90AD9-3E73-4D63-9AA3-09E6F3170A94}" srcOrd="0" destOrd="0" presId="urn:microsoft.com/office/officeart/2005/8/layout/lProcess2"/>
    <dgm:cxn modelId="{3B6E4A0A-6502-4E27-9C35-C6D188A73BD7}" type="presParOf" srcId="{0066092D-3299-40BE-97AF-C043CCA4DCD4}" destId="{B6007F58-289D-4671-8BD4-0BFE5D4BBF67}" srcOrd="1" destOrd="0" presId="urn:microsoft.com/office/officeart/2005/8/layout/lProcess2"/>
    <dgm:cxn modelId="{4E7BCD81-F2D9-4DFD-8910-7099A04ED825}" type="presParOf" srcId="{0066092D-3299-40BE-97AF-C043CCA4DCD4}" destId="{2A26190D-BAF0-44B5-9EB2-B3F37BD58787}" srcOrd="2" destOrd="0" presId="urn:microsoft.com/office/officeart/2005/8/layout/lProcess2"/>
    <dgm:cxn modelId="{1CAE147B-2B41-4252-9FDC-D17F43F27387}" type="presParOf" srcId="{2A26190D-BAF0-44B5-9EB2-B3F37BD58787}" destId="{E42ACD01-C6A9-4EC0-9D3A-A1CE17D7B3B2}" srcOrd="0" destOrd="0" presId="urn:microsoft.com/office/officeart/2005/8/layout/lProcess2"/>
    <dgm:cxn modelId="{C1217954-79C6-49BB-9993-98E5AD6D1749}" type="presParOf" srcId="{E42ACD01-C6A9-4EC0-9D3A-A1CE17D7B3B2}" destId="{135ADB9D-7A85-4B50-AED2-D9D8C8C746A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0D9B-3C6E-408A-A9CA-B3770B0EBE7B}">
      <dsp:nvSpPr>
        <dsp:cNvPr id="0" name=""/>
        <dsp:cNvSpPr/>
      </dsp:nvSpPr>
      <dsp:spPr>
        <a:xfrm>
          <a:off x="0"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de-DE" sz="1600" i="1" kern="1200" smtClean="0">
                        <a:solidFill>
                          <a:schemeClr val="tx1"/>
                        </a:solidFill>
                        <a:latin typeface="Cambria Math" panose="02040503050406030204" pitchFamily="18" charset="0"/>
                        <a:ea typeface="+mn-ea"/>
                        <a:cs typeface="+mn-cs"/>
                      </a:rPr>
                    </m:ctrlPr>
                  </m:fPr>
                  <m:num>
                    <m:r>
                      <a:rPr lang="de-DE" sz="1600" b="0" i="1" kern="1200" smtClean="0">
                        <a:solidFill>
                          <a:schemeClr val="tx1"/>
                        </a:solidFill>
                        <a:latin typeface="Cambria Math" panose="02040503050406030204" pitchFamily="18" charset="0"/>
                        <a:ea typeface="+mn-ea"/>
                        <a:cs typeface="+mn-cs"/>
                      </a:rPr>
                      <m:t>𝑉𝑒h𝑖𝑐𝑙𝑒</m:t>
                    </m:r>
                  </m:num>
                  <m:den>
                    <m:r>
                      <a:rPr lang="de-DE" sz="1600" b="0" i="1" kern="1200" smtClean="0">
                        <a:solidFill>
                          <a:schemeClr val="tx1"/>
                        </a:solidFill>
                        <a:latin typeface="Cambria Math" panose="02040503050406030204" pitchFamily="18" charset="0"/>
                        <a:ea typeface="+mn-ea"/>
                        <a:cs typeface="+mn-cs"/>
                      </a:rPr>
                      <m:t>𝐼𝑛h𝑎𝑏𝑖𝑡𝑎𝑛𝑡</m:t>
                    </m:r>
                  </m:den>
                </m:f>
              </m:oMath>
            </m:oMathPara>
          </a14:m>
          <a:endParaRPr lang="de-DE" sz="1600" kern="1200" dirty="0">
            <a:solidFill>
              <a:schemeClr val="tx1"/>
            </a:solidFill>
            <a:latin typeface="+mn-lt"/>
            <a:ea typeface="+mn-ea"/>
            <a:cs typeface="+mn-cs"/>
          </a:endParaRPr>
        </a:p>
      </dsp:txBody>
      <dsp:txXfrm>
        <a:off x="19834" y="19834"/>
        <a:ext cx="1246128" cy="637500"/>
      </dsp:txXfrm>
    </dsp:sp>
    <dsp:sp modelId="{3ED8C21E-EB9F-4F7C-BB72-45FDC0082AFC}">
      <dsp:nvSpPr>
        <dsp:cNvPr id="0" name=""/>
        <dsp:cNvSpPr/>
      </dsp:nvSpPr>
      <dsp:spPr>
        <a:xfrm>
          <a:off x="145375"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p>
      </dsp:txBody>
      <dsp:txXfrm>
        <a:off x="175503" y="718594"/>
        <a:ext cx="968380" cy="1272400"/>
      </dsp:txXfrm>
    </dsp:sp>
    <dsp:sp modelId="{642BF4D6-7E3E-4049-BEAB-FFA366CE5A6B}">
      <dsp:nvSpPr>
        <dsp:cNvPr id="0" name=""/>
        <dsp:cNvSpPr/>
      </dsp:nvSpPr>
      <dsp:spPr>
        <a:xfrm>
          <a:off x="1534957"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de-DE" sz="1600" i="1" kern="1200" smtClean="0">
                    <a:solidFill>
                      <a:srgbClr val="363636">
                        <a:hueOff val="0"/>
                        <a:satOff val="0"/>
                        <a:lumOff val="0"/>
                        <a:alphaOff val="0"/>
                      </a:srgbClr>
                    </a:solidFill>
                    <a:latin typeface="Cambria Math" panose="02040503050406030204" pitchFamily="18" charset="0"/>
                    <a:ea typeface="+mn-ea"/>
                    <a:cs typeface="+mn-cs"/>
                  </a:rPr>
                  <m:t>𝐼</m:t>
                </m:r>
                <m:r>
                  <a:rPr lang="de-DE" sz="1600" b="0" i="1" kern="1200" smtClean="0">
                    <a:solidFill>
                      <a:srgbClr val="363636">
                        <a:hueOff val="0"/>
                        <a:satOff val="0"/>
                        <a:lumOff val="0"/>
                        <a:alphaOff val="0"/>
                      </a:srgbClr>
                    </a:solidFill>
                    <a:latin typeface="Cambria Math" panose="02040503050406030204" pitchFamily="18" charset="0"/>
                    <a:ea typeface="+mn-ea"/>
                    <a:cs typeface="+mn-cs"/>
                  </a:rPr>
                  <m:t>𝑛h𝑎𝑏𝑖𝑡𝑎𝑛𝑡</m:t>
                </m:r>
              </m:oMath>
            </m:oMathPara>
          </a14:m>
          <a:endParaRPr lang="de-DE" sz="1600" kern="1200" dirty="0">
            <a:solidFill>
              <a:srgbClr val="363636">
                <a:hueOff val="0"/>
                <a:satOff val="0"/>
                <a:lumOff val="0"/>
                <a:alphaOff val="0"/>
              </a:srgbClr>
            </a:solidFill>
            <a:latin typeface="+mn-lt"/>
            <a:ea typeface="+mn-ea"/>
            <a:cs typeface="+mn-cs"/>
          </a:endParaRPr>
        </a:p>
      </dsp:txBody>
      <dsp:txXfrm>
        <a:off x="1554791" y="19834"/>
        <a:ext cx="1246128" cy="637500"/>
      </dsp:txXfrm>
    </dsp:sp>
    <dsp:sp modelId="{09FBC772-B0F3-4523-B99D-7AF9B1E05DC6}">
      <dsp:nvSpPr>
        <dsp:cNvPr id="0" name=""/>
        <dsp:cNvSpPr/>
      </dsp:nvSpPr>
      <dsp:spPr>
        <a:xfrm>
          <a:off x="1680105" y="688466"/>
          <a:ext cx="1028636" cy="1332656"/>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0,9</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p>
      </dsp:txBody>
      <dsp:txXfrm>
        <a:off x="1710233" y="718594"/>
        <a:ext cx="968380" cy="1272400"/>
      </dsp:txXfrm>
    </dsp:sp>
    <dsp:sp modelId="{3C3C1BCF-2C3A-431F-B301-EF4DB9402D75}">
      <dsp:nvSpPr>
        <dsp:cNvPr id="0" name=""/>
        <dsp:cNvSpPr/>
      </dsp:nvSpPr>
      <dsp:spPr>
        <a:xfrm>
          <a:off x="3069687"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de-DE" sz="1600" i="1" kern="1200" smtClean="0">
                        <a:solidFill>
                          <a:srgbClr val="363636">
                            <a:hueOff val="0"/>
                            <a:satOff val="0"/>
                            <a:lumOff val="0"/>
                            <a:alphaOff val="0"/>
                          </a:srgbClr>
                        </a:solidFill>
                        <a:latin typeface="Cambria Math" panose="02040503050406030204" pitchFamily="18" charset="0"/>
                        <a:ea typeface="+mn-ea"/>
                        <a:cs typeface="+mn-cs"/>
                      </a:rPr>
                    </m:ctrlPr>
                  </m:fPr>
                  <m:num>
                    <m:r>
                      <a:rPr lang="de-DE" sz="1600" b="0" i="1" kern="1200" smtClean="0">
                        <a:solidFill>
                          <a:srgbClr val="363636">
                            <a:hueOff val="0"/>
                            <a:satOff val="0"/>
                            <a:lumOff val="0"/>
                            <a:alphaOff val="0"/>
                          </a:srgbClr>
                        </a:solidFill>
                        <a:latin typeface="Cambria Math" panose="02040503050406030204" pitchFamily="18" charset="0"/>
                        <a:ea typeface="+mn-ea"/>
                        <a:cs typeface="+mn-cs"/>
                      </a:rPr>
                      <m:t>𝑉𝐾𝑇</m:t>
                    </m:r>
                  </m:num>
                  <m:den>
                    <m:r>
                      <a:rPr lang="de-DE" sz="1600" b="0" i="1" kern="1200" smtClean="0">
                        <a:solidFill>
                          <a:srgbClr val="363636">
                            <a:hueOff val="0"/>
                            <a:satOff val="0"/>
                            <a:lumOff val="0"/>
                            <a:alphaOff val="0"/>
                          </a:srgbClr>
                        </a:solidFill>
                        <a:latin typeface="Cambria Math" panose="02040503050406030204" pitchFamily="18" charset="0"/>
                        <a:ea typeface="+mn-ea"/>
                        <a:cs typeface="+mn-cs"/>
                      </a:rPr>
                      <m:t>𝑉𝑒h𝑖𝑐𝑙𝑒</m:t>
                    </m:r>
                  </m:den>
                </m:f>
              </m:oMath>
            </m:oMathPara>
          </a14:m>
          <a:endParaRPr lang="de-DE" sz="1600" kern="1200" dirty="0">
            <a:solidFill>
              <a:srgbClr val="363636">
                <a:hueOff val="0"/>
                <a:satOff val="0"/>
                <a:lumOff val="0"/>
                <a:alphaOff val="0"/>
              </a:srgbClr>
            </a:solidFill>
            <a:latin typeface="+mn-lt"/>
            <a:ea typeface="+mn-ea"/>
            <a:cs typeface="+mn-cs"/>
          </a:endParaRPr>
        </a:p>
      </dsp:txBody>
      <dsp:txXfrm>
        <a:off x="3089521" y="19834"/>
        <a:ext cx="1246128" cy="637500"/>
      </dsp:txXfrm>
    </dsp:sp>
    <dsp:sp modelId="{3595D23A-8076-4C03-A269-64B00C706E87}">
      <dsp:nvSpPr>
        <dsp:cNvPr id="0" name=""/>
        <dsp:cNvSpPr/>
      </dsp:nvSpPr>
      <dsp:spPr>
        <a:xfrm>
          <a:off x="3214836"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0,7</a:t>
          </a:r>
        </a:p>
      </dsp:txBody>
      <dsp:txXfrm>
        <a:off x="3244964" y="718594"/>
        <a:ext cx="968380" cy="1272400"/>
      </dsp:txXfrm>
    </dsp:sp>
    <dsp:sp modelId="{15F90AD9-3E73-4D63-9AA3-09E6F3170A94}">
      <dsp:nvSpPr>
        <dsp:cNvPr id="0" name=""/>
        <dsp:cNvSpPr/>
      </dsp:nvSpPr>
      <dsp:spPr>
        <a:xfrm>
          <a:off x="4604644"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
              </m:oMathParaPr>
              <m:oMath xmlns:m="http://schemas.openxmlformats.org/officeDocument/2006/math">
                <m:r>
                  <a:rPr lang="de-DE" sz="1600" b="0" i="1" kern="1200" smtClean="0">
                    <a:solidFill>
                      <a:schemeClr val="tx1"/>
                    </a:solidFill>
                    <a:latin typeface="Cambria Math" panose="02040503050406030204" pitchFamily="18" charset="0"/>
                    <a:ea typeface="+mn-ea"/>
                    <a:cs typeface="+mn-cs"/>
                  </a:rPr>
                  <m:t>𝑉𝐾𝑇</m:t>
                </m:r>
                <m:r>
                  <a:rPr lang="de-DE" sz="1600" b="0" i="1" kern="1200" smtClean="0">
                    <a:solidFill>
                      <a:schemeClr val="tx1"/>
                    </a:solidFill>
                    <a:latin typeface="Cambria Math" panose="02040503050406030204" pitchFamily="18" charset="0"/>
                    <a:ea typeface="+mn-ea"/>
                    <a:cs typeface="+mn-cs"/>
                  </a:rPr>
                  <m:t> </m:t>
                </m:r>
              </m:oMath>
              <m:oMath xmlns:m="http://schemas.openxmlformats.org/officeDocument/2006/math">
                <m:r>
                  <a:rPr lang="de-DE" sz="1600" b="0" i="1" kern="1200" smtClean="0">
                    <a:solidFill>
                      <a:schemeClr val="tx1"/>
                    </a:solidFill>
                    <a:latin typeface="Cambria Math" panose="02040503050406030204" pitchFamily="18" charset="0"/>
                    <a:ea typeface="+mn-ea"/>
                    <a:cs typeface="+mn-cs"/>
                  </a:rPr>
                  <m:t>(</m:t>
                </m:r>
                <m:r>
                  <a:rPr lang="de-DE" sz="1600" b="0" i="1" kern="1200" smtClean="0">
                    <a:solidFill>
                      <a:schemeClr val="tx1"/>
                    </a:solidFill>
                    <a:latin typeface="Cambria Math" panose="02040503050406030204" pitchFamily="18" charset="0"/>
                    <a:ea typeface="+mn-ea"/>
                    <a:cs typeface="+mn-cs"/>
                  </a:rPr>
                  <m:t>𝑟𝑜𝑢𝑛𝑑𝑒𝑑</m:t>
                </m:r>
                <m:r>
                  <a:rPr lang="de-DE" sz="1600" b="0" i="1" kern="1200" smtClean="0">
                    <a:solidFill>
                      <a:schemeClr val="tx1"/>
                    </a:solidFill>
                    <a:latin typeface="Cambria Math" panose="02040503050406030204" pitchFamily="18" charset="0"/>
                    <a:ea typeface="+mn-ea"/>
                    <a:cs typeface="+mn-cs"/>
                  </a:rPr>
                  <m:t>)</m:t>
                </m:r>
              </m:oMath>
            </m:oMathPara>
          </a14:m>
          <a:endParaRPr lang="de-DE" sz="1600" i="1" kern="1200" dirty="0">
            <a:solidFill>
              <a:srgbClr val="363636">
                <a:hueOff val="0"/>
                <a:satOff val="0"/>
                <a:lumOff val="0"/>
                <a:alphaOff val="0"/>
              </a:srgbClr>
            </a:solidFill>
            <a:latin typeface="+mn-lt"/>
            <a:ea typeface="+mn-ea"/>
            <a:cs typeface="+mn-cs"/>
          </a:endParaRPr>
        </a:p>
      </dsp:txBody>
      <dsp:txXfrm>
        <a:off x="4624478" y="19834"/>
        <a:ext cx="1246128" cy="637500"/>
      </dsp:txXfrm>
    </dsp:sp>
    <dsp:sp modelId="{135ADB9D-7A85-4B50-AED2-D9D8C8C746A0}">
      <dsp:nvSpPr>
        <dsp:cNvPr id="0" name=""/>
        <dsp:cNvSpPr/>
      </dsp:nvSpPr>
      <dsp:spPr>
        <a:xfrm>
          <a:off x="4749566"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1,0</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0,7</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0,6</a:t>
          </a:r>
        </a:p>
      </dsp:txBody>
      <dsp:txXfrm>
        <a:off x="4779694" y="718594"/>
        <a:ext cx="968380" cy="1272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0D9B-3C6E-408A-A9CA-B3770B0EBE7B}">
      <dsp:nvSpPr>
        <dsp:cNvPr id="0" name=""/>
        <dsp:cNvSpPr/>
      </dsp:nvSpPr>
      <dsp:spPr>
        <a:xfrm>
          <a:off x="0"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de-DE" sz="1600" i="1" kern="1200" smtClean="0">
                        <a:solidFill>
                          <a:schemeClr val="tx1"/>
                        </a:solidFill>
                        <a:latin typeface="Cambria Math" panose="02040503050406030204" pitchFamily="18" charset="0"/>
                        <a:ea typeface="+mn-ea"/>
                        <a:cs typeface="+mn-cs"/>
                      </a:rPr>
                    </m:ctrlPr>
                  </m:fPr>
                  <m:num>
                    <m:r>
                      <a:rPr lang="de-DE" sz="1600" b="0" i="1" kern="1200" smtClean="0">
                        <a:solidFill>
                          <a:schemeClr val="tx1"/>
                        </a:solidFill>
                        <a:latin typeface="Cambria Math" panose="02040503050406030204" pitchFamily="18" charset="0"/>
                        <a:ea typeface="+mn-ea"/>
                        <a:cs typeface="+mn-cs"/>
                      </a:rPr>
                      <m:t>𝑉𝑒h𝑖𝑐𝑙𝑒</m:t>
                    </m:r>
                  </m:num>
                  <m:den>
                    <m:r>
                      <a:rPr lang="de-DE" sz="1600" b="0" i="1" kern="1200" smtClean="0">
                        <a:solidFill>
                          <a:schemeClr val="tx1"/>
                        </a:solidFill>
                        <a:latin typeface="Cambria Math" panose="02040503050406030204" pitchFamily="18" charset="0"/>
                        <a:ea typeface="+mn-ea"/>
                        <a:cs typeface="+mn-cs"/>
                      </a:rPr>
                      <m:t>𝐼𝑛h𝑎𝑏𝑖𝑡𝑎𝑛𝑡</m:t>
                    </m:r>
                  </m:den>
                </m:f>
              </m:oMath>
            </m:oMathPara>
          </a14:m>
          <a:endParaRPr lang="de-DE" sz="1600" kern="1200" dirty="0">
            <a:solidFill>
              <a:schemeClr val="tx1"/>
            </a:solidFill>
            <a:latin typeface="+mn-lt"/>
            <a:ea typeface="+mn-ea"/>
            <a:cs typeface="+mn-cs"/>
          </a:endParaRPr>
        </a:p>
      </dsp:txBody>
      <dsp:txXfrm>
        <a:off x="19834" y="19834"/>
        <a:ext cx="1246128" cy="637500"/>
      </dsp:txXfrm>
    </dsp:sp>
    <dsp:sp modelId="{3ED8C21E-EB9F-4F7C-BB72-45FDC0082AFC}">
      <dsp:nvSpPr>
        <dsp:cNvPr id="0" name=""/>
        <dsp:cNvSpPr/>
      </dsp:nvSpPr>
      <dsp:spPr>
        <a:xfrm>
          <a:off x="145375"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p>
      </dsp:txBody>
      <dsp:txXfrm>
        <a:off x="175503" y="718594"/>
        <a:ext cx="968380" cy="1272400"/>
      </dsp:txXfrm>
    </dsp:sp>
    <dsp:sp modelId="{642BF4D6-7E3E-4049-BEAB-FFA366CE5A6B}">
      <dsp:nvSpPr>
        <dsp:cNvPr id="0" name=""/>
        <dsp:cNvSpPr/>
      </dsp:nvSpPr>
      <dsp:spPr>
        <a:xfrm>
          <a:off x="1534957"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de-DE" sz="1600" i="1" kern="1200" smtClean="0">
                    <a:solidFill>
                      <a:srgbClr val="363636">
                        <a:hueOff val="0"/>
                        <a:satOff val="0"/>
                        <a:lumOff val="0"/>
                        <a:alphaOff val="0"/>
                      </a:srgbClr>
                    </a:solidFill>
                    <a:latin typeface="Cambria Math" panose="02040503050406030204" pitchFamily="18" charset="0"/>
                    <a:ea typeface="+mn-ea"/>
                    <a:cs typeface="+mn-cs"/>
                  </a:rPr>
                  <m:t>𝐼</m:t>
                </m:r>
                <m:r>
                  <a:rPr lang="de-DE" sz="1600" b="0" i="1" kern="1200" smtClean="0">
                    <a:solidFill>
                      <a:srgbClr val="363636">
                        <a:hueOff val="0"/>
                        <a:satOff val="0"/>
                        <a:lumOff val="0"/>
                        <a:alphaOff val="0"/>
                      </a:srgbClr>
                    </a:solidFill>
                    <a:latin typeface="Cambria Math" panose="02040503050406030204" pitchFamily="18" charset="0"/>
                    <a:ea typeface="+mn-ea"/>
                    <a:cs typeface="+mn-cs"/>
                  </a:rPr>
                  <m:t>𝑛h𝑎𝑏𝑖𝑡𝑎𝑛𝑡</m:t>
                </m:r>
              </m:oMath>
            </m:oMathPara>
          </a14:m>
          <a:endParaRPr lang="de-DE" sz="1600" kern="1200" dirty="0">
            <a:solidFill>
              <a:srgbClr val="363636">
                <a:hueOff val="0"/>
                <a:satOff val="0"/>
                <a:lumOff val="0"/>
                <a:alphaOff val="0"/>
              </a:srgbClr>
            </a:solidFill>
            <a:latin typeface="+mn-lt"/>
            <a:ea typeface="+mn-ea"/>
            <a:cs typeface="+mn-cs"/>
          </a:endParaRPr>
        </a:p>
      </dsp:txBody>
      <dsp:txXfrm>
        <a:off x="1554791" y="19834"/>
        <a:ext cx="1246128" cy="637500"/>
      </dsp:txXfrm>
    </dsp:sp>
    <dsp:sp modelId="{09FBC772-B0F3-4523-B99D-7AF9B1E05DC6}">
      <dsp:nvSpPr>
        <dsp:cNvPr id="0" name=""/>
        <dsp:cNvSpPr/>
      </dsp:nvSpPr>
      <dsp:spPr>
        <a:xfrm>
          <a:off x="1680105" y="688466"/>
          <a:ext cx="1028636" cy="1332656"/>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0,9</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p>
      </dsp:txBody>
      <dsp:txXfrm>
        <a:off x="1710233" y="718594"/>
        <a:ext cx="968380" cy="1272400"/>
      </dsp:txXfrm>
    </dsp:sp>
    <dsp:sp modelId="{3C3C1BCF-2C3A-431F-B301-EF4DB9402D75}">
      <dsp:nvSpPr>
        <dsp:cNvPr id="0" name=""/>
        <dsp:cNvSpPr/>
      </dsp:nvSpPr>
      <dsp:spPr>
        <a:xfrm>
          <a:off x="3069687"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de-DE" sz="1600" i="1" kern="1200" smtClean="0">
                        <a:solidFill>
                          <a:srgbClr val="363636">
                            <a:hueOff val="0"/>
                            <a:satOff val="0"/>
                            <a:lumOff val="0"/>
                            <a:alphaOff val="0"/>
                          </a:srgbClr>
                        </a:solidFill>
                        <a:latin typeface="Cambria Math" panose="02040503050406030204" pitchFamily="18" charset="0"/>
                        <a:ea typeface="+mn-ea"/>
                        <a:cs typeface="+mn-cs"/>
                      </a:rPr>
                    </m:ctrlPr>
                  </m:fPr>
                  <m:num>
                    <m:r>
                      <a:rPr lang="de-DE" sz="1600" b="0" i="1" kern="1200" smtClean="0">
                        <a:solidFill>
                          <a:srgbClr val="363636">
                            <a:hueOff val="0"/>
                            <a:satOff val="0"/>
                            <a:lumOff val="0"/>
                            <a:alphaOff val="0"/>
                          </a:srgbClr>
                        </a:solidFill>
                        <a:latin typeface="Cambria Math" panose="02040503050406030204" pitchFamily="18" charset="0"/>
                        <a:ea typeface="+mn-ea"/>
                        <a:cs typeface="+mn-cs"/>
                      </a:rPr>
                      <m:t>𝑉𝐾𝑇</m:t>
                    </m:r>
                  </m:num>
                  <m:den>
                    <m:r>
                      <a:rPr lang="de-DE" sz="1600" b="0" i="1" kern="1200" smtClean="0">
                        <a:solidFill>
                          <a:srgbClr val="363636">
                            <a:hueOff val="0"/>
                            <a:satOff val="0"/>
                            <a:lumOff val="0"/>
                            <a:alphaOff val="0"/>
                          </a:srgbClr>
                        </a:solidFill>
                        <a:latin typeface="Cambria Math" panose="02040503050406030204" pitchFamily="18" charset="0"/>
                        <a:ea typeface="+mn-ea"/>
                        <a:cs typeface="+mn-cs"/>
                      </a:rPr>
                      <m:t>𝑉𝑒h𝑖𝑐𝑙𝑒</m:t>
                    </m:r>
                  </m:den>
                </m:f>
              </m:oMath>
            </m:oMathPara>
          </a14:m>
          <a:endParaRPr lang="de-DE" sz="1600" kern="1200" dirty="0">
            <a:solidFill>
              <a:srgbClr val="363636">
                <a:hueOff val="0"/>
                <a:satOff val="0"/>
                <a:lumOff val="0"/>
                <a:alphaOff val="0"/>
              </a:srgbClr>
            </a:solidFill>
            <a:latin typeface="+mn-lt"/>
            <a:ea typeface="+mn-ea"/>
            <a:cs typeface="+mn-cs"/>
          </a:endParaRPr>
        </a:p>
      </dsp:txBody>
      <dsp:txXfrm>
        <a:off x="3089521" y="19834"/>
        <a:ext cx="1246128" cy="637500"/>
      </dsp:txXfrm>
    </dsp:sp>
    <dsp:sp modelId="{3595D23A-8076-4C03-A269-64B00C706E87}">
      <dsp:nvSpPr>
        <dsp:cNvPr id="0" name=""/>
        <dsp:cNvSpPr/>
      </dsp:nvSpPr>
      <dsp:spPr>
        <a:xfrm>
          <a:off x="3214836"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0,7</a:t>
          </a:r>
        </a:p>
      </dsp:txBody>
      <dsp:txXfrm>
        <a:off x="3244964" y="718594"/>
        <a:ext cx="968380" cy="1272400"/>
      </dsp:txXfrm>
    </dsp:sp>
    <dsp:sp modelId="{15F90AD9-3E73-4D63-9AA3-09E6F3170A94}">
      <dsp:nvSpPr>
        <dsp:cNvPr id="0" name=""/>
        <dsp:cNvSpPr/>
      </dsp:nvSpPr>
      <dsp:spPr>
        <a:xfrm>
          <a:off x="4604644"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
              </m:oMathParaPr>
              <m:oMath xmlns:m="http://schemas.openxmlformats.org/officeDocument/2006/math">
                <m:r>
                  <a:rPr lang="de-DE" sz="1600" b="0" i="1" kern="1200" smtClean="0">
                    <a:solidFill>
                      <a:schemeClr val="tx1"/>
                    </a:solidFill>
                    <a:latin typeface="Cambria Math" panose="02040503050406030204" pitchFamily="18" charset="0"/>
                    <a:ea typeface="+mn-ea"/>
                    <a:cs typeface="+mn-cs"/>
                  </a:rPr>
                  <m:t>𝑉𝐾𝑇</m:t>
                </m:r>
                <m:r>
                  <a:rPr lang="de-DE" sz="1600" b="0" i="1" kern="1200" smtClean="0">
                    <a:solidFill>
                      <a:schemeClr val="tx1"/>
                    </a:solidFill>
                    <a:latin typeface="Cambria Math" panose="02040503050406030204" pitchFamily="18" charset="0"/>
                    <a:ea typeface="+mn-ea"/>
                    <a:cs typeface="+mn-cs"/>
                  </a:rPr>
                  <m:t> </m:t>
                </m:r>
              </m:oMath>
              <m:oMath xmlns:m="http://schemas.openxmlformats.org/officeDocument/2006/math">
                <m:r>
                  <a:rPr lang="de-DE" sz="1600" b="0" i="1" kern="1200" smtClean="0">
                    <a:solidFill>
                      <a:schemeClr val="tx1"/>
                    </a:solidFill>
                    <a:latin typeface="Cambria Math" panose="02040503050406030204" pitchFamily="18" charset="0"/>
                    <a:ea typeface="+mn-ea"/>
                    <a:cs typeface="+mn-cs"/>
                  </a:rPr>
                  <m:t>(</m:t>
                </m:r>
                <m:r>
                  <a:rPr lang="de-DE" sz="1600" b="0" i="1" kern="1200" smtClean="0">
                    <a:solidFill>
                      <a:schemeClr val="tx1"/>
                    </a:solidFill>
                    <a:latin typeface="Cambria Math" panose="02040503050406030204" pitchFamily="18" charset="0"/>
                    <a:ea typeface="+mn-ea"/>
                    <a:cs typeface="+mn-cs"/>
                  </a:rPr>
                  <m:t>𝑟𝑜𝑢𝑛𝑑𝑒𝑑</m:t>
                </m:r>
                <m:r>
                  <a:rPr lang="de-DE" sz="1600" b="0" i="1" kern="1200" smtClean="0">
                    <a:solidFill>
                      <a:schemeClr val="tx1"/>
                    </a:solidFill>
                    <a:latin typeface="Cambria Math" panose="02040503050406030204" pitchFamily="18" charset="0"/>
                    <a:ea typeface="+mn-ea"/>
                    <a:cs typeface="+mn-cs"/>
                  </a:rPr>
                  <m:t>)</m:t>
                </m:r>
              </m:oMath>
            </m:oMathPara>
          </a14:m>
          <a:endParaRPr lang="de-DE" sz="1600" i="1" kern="1200" dirty="0">
            <a:solidFill>
              <a:srgbClr val="363636">
                <a:hueOff val="0"/>
                <a:satOff val="0"/>
                <a:lumOff val="0"/>
                <a:alphaOff val="0"/>
              </a:srgbClr>
            </a:solidFill>
            <a:latin typeface="+mn-lt"/>
            <a:ea typeface="+mn-ea"/>
            <a:cs typeface="+mn-cs"/>
          </a:endParaRPr>
        </a:p>
      </dsp:txBody>
      <dsp:txXfrm>
        <a:off x="4624478" y="19834"/>
        <a:ext cx="1246128" cy="637500"/>
      </dsp:txXfrm>
    </dsp:sp>
    <dsp:sp modelId="{135ADB9D-7A85-4B50-AED2-D9D8C8C746A0}">
      <dsp:nvSpPr>
        <dsp:cNvPr id="0" name=""/>
        <dsp:cNvSpPr/>
      </dsp:nvSpPr>
      <dsp:spPr>
        <a:xfrm>
          <a:off x="4749566"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1,0</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0,7</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0,6</a:t>
          </a:r>
        </a:p>
      </dsp:txBody>
      <dsp:txXfrm>
        <a:off x="4779694" y="718594"/>
        <a:ext cx="968380" cy="1272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0D9B-3C6E-408A-A9CA-B3770B0EBE7B}">
      <dsp:nvSpPr>
        <dsp:cNvPr id="0" name=""/>
        <dsp:cNvSpPr/>
      </dsp:nvSpPr>
      <dsp:spPr>
        <a:xfrm>
          <a:off x="0"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de-DE" sz="1600" i="1" kern="1200" smtClean="0">
                        <a:solidFill>
                          <a:schemeClr val="tx1"/>
                        </a:solidFill>
                        <a:latin typeface="Cambria Math" panose="02040503050406030204" pitchFamily="18" charset="0"/>
                        <a:ea typeface="+mn-ea"/>
                        <a:cs typeface="+mn-cs"/>
                      </a:rPr>
                    </m:ctrlPr>
                  </m:fPr>
                  <m:num>
                    <m:r>
                      <a:rPr lang="de-DE" sz="1600" b="0" i="1" kern="1200" smtClean="0">
                        <a:solidFill>
                          <a:schemeClr val="tx1"/>
                        </a:solidFill>
                        <a:latin typeface="Cambria Math" panose="02040503050406030204" pitchFamily="18" charset="0"/>
                        <a:ea typeface="+mn-ea"/>
                        <a:cs typeface="+mn-cs"/>
                      </a:rPr>
                      <m:t>𝑉𝑒h𝑖𝑐𝑙𝑒</m:t>
                    </m:r>
                  </m:num>
                  <m:den>
                    <m:r>
                      <a:rPr lang="de-DE" sz="1600" b="0" i="1" kern="1200" smtClean="0">
                        <a:solidFill>
                          <a:schemeClr val="tx1"/>
                        </a:solidFill>
                        <a:latin typeface="Cambria Math" panose="02040503050406030204" pitchFamily="18" charset="0"/>
                        <a:ea typeface="+mn-ea"/>
                        <a:cs typeface="+mn-cs"/>
                      </a:rPr>
                      <m:t>𝐼𝑛h𝑎𝑏𝑖𝑡𝑎𝑛𝑡</m:t>
                    </m:r>
                  </m:den>
                </m:f>
              </m:oMath>
            </m:oMathPara>
          </a14:m>
          <a:endParaRPr lang="de-DE" sz="1600" kern="1200" dirty="0">
            <a:solidFill>
              <a:schemeClr val="tx1"/>
            </a:solidFill>
            <a:latin typeface="+mn-lt"/>
            <a:ea typeface="+mn-ea"/>
            <a:cs typeface="+mn-cs"/>
          </a:endParaRPr>
        </a:p>
      </dsp:txBody>
      <dsp:txXfrm>
        <a:off x="19834" y="19834"/>
        <a:ext cx="1246128" cy="637500"/>
      </dsp:txXfrm>
    </dsp:sp>
    <dsp:sp modelId="{3ED8C21E-EB9F-4F7C-BB72-45FDC0082AFC}">
      <dsp:nvSpPr>
        <dsp:cNvPr id="0" name=""/>
        <dsp:cNvSpPr/>
      </dsp:nvSpPr>
      <dsp:spPr>
        <a:xfrm>
          <a:off x="145375"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p>
      </dsp:txBody>
      <dsp:txXfrm>
        <a:off x="175503" y="718594"/>
        <a:ext cx="968380" cy="1272400"/>
      </dsp:txXfrm>
    </dsp:sp>
    <dsp:sp modelId="{642BF4D6-7E3E-4049-BEAB-FFA366CE5A6B}">
      <dsp:nvSpPr>
        <dsp:cNvPr id="0" name=""/>
        <dsp:cNvSpPr/>
      </dsp:nvSpPr>
      <dsp:spPr>
        <a:xfrm>
          <a:off x="1534957"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de-DE" sz="1600" i="1" kern="1200" smtClean="0">
                    <a:solidFill>
                      <a:srgbClr val="363636">
                        <a:hueOff val="0"/>
                        <a:satOff val="0"/>
                        <a:lumOff val="0"/>
                        <a:alphaOff val="0"/>
                      </a:srgbClr>
                    </a:solidFill>
                    <a:latin typeface="Cambria Math" panose="02040503050406030204" pitchFamily="18" charset="0"/>
                    <a:ea typeface="+mn-ea"/>
                    <a:cs typeface="+mn-cs"/>
                  </a:rPr>
                  <m:t>𝐼</m:t>
                </m:r>
                <m:r>
                  <a:rPr lang="de-DE" sz="1600" b="0" i="1" kern="1200" smtClean="0">
                    <a:solidFill>
                      <a:srgbClr val="363636">
                        <a:hueOff val="0"/>
                        <a:satOff val="0"/>
                        <a:lumOff val="0"/>
                        <a:alphaOff val="0"/>
                      </a:srgbClr>
                    </a:solidFill>
                    <a:latin typeface="Cambria Math" panose="02040503050406030204" pitchFamily="18" charset="0"/>
                    <a:ea typeface="+mn-ea"/>
                    <a:cs typeface="+mn-cs"/>
                  </a:rPr>
                  <m:t>𝑛h𝑎𝑏𝑖𝑡𝑎𝑛𝑡</m:t>
                </m:r>
              </m:oMath>
            </m:oMathPara>
          </a14:m>
          <a:endParaRPr lang="de-DE" sz="1600" kern="1200" dirty="0">
            <a:solidFill>
              <a:srgbClr val="363636">
                <a:hueOff val="0"/>
                <a:satOff val="0"/>
                <a:lumOff val="0"/>
                <a:alphaOff val="0"/>
              </a:srgbClr>
            </a:solidFill>
            <a:latin typeface="+mn-lt"/>
            <a:ea typeface="+mn-ea"/>
            <a:cs typeface="+mn-cs"/>
          </a:endParaRPr>
        </a:p>
      </dsp:txBody>
      <dsp:txXfrm>
        <a:off x="1554791" y="19834"/>
        <a:ext cx="1246128" cy="637500"/>
      </dsp:txXfrm>
    </dsp:sp>
    <dsp:sp modelId="{09FBC772-B0F3-4523-B99D-7AF9B1E05DC6}">
      <dsp:nvSpPr>
        <dsp:cNvPr id="0" name=""/>
        <dsp:cNvSpPr/>
      </dsp:nvSpPr>
      <dsp:spPr>
        <a:xfrm>
          <a:off x="1680105" y="688466"/>
          <a:ext cx="1028636" cy="1332656"/>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0,9</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p>
      </dsp:txBody>
      <dsp:txXfrm>
        <a:off x="1710233" y="718594"/>
        <a:ext cx="968380" cy="1272400"/>
      </dsp:txXfrm>
    </dsp:sp>
    <dsp:sp modelId="{3C3C1BCF-2C3A-431F-B301-EF4DB9402D75}">
      <dsp:nvSpPr>
        <dsp:cNvPr id="0" name=""/>
        <dsp:cNvSpPr/>
      </dsp:nvSpPr>
      <dsp:spPr>
        <a:xfrm>
          <a:off x="3069687"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de-DE" sz="1600" i="1" kern="1200" smtClean="0">
                        <a:solidFill>
                          <a:srgbClr val="363636">
                            <a:hueOff val="0"/>
                            <a:satOff val="0"/>
                            <a:lumOff val="0"/>
                            <a:alphaOff val="0"/>
                          </a:srgbClr>
                        </a:solidFill>
                        <a:latin typeface="Cambria Math" panose="02040503050406030204" pitchFamily="18" charset="0"/>
                        <a:ea typeface="+mn-ea"/>
                        <a:cs typeface="+mn-cs"/>
                      </a:rPr>
                    </m:ctrlPr>
                  </m:fPr>
                  <m:num>
                    <m:r>
                      <a:rPr lang="de-DE" sz="1600" b="0" i="1" kern="1200" smtClean="0">
                        <a:solidFill>
                          <a:srgbClr val="363636">
                            <a:hueOff val="0"/>
                            <a:satOff val="0"/>
                            <a:lumOff val="0"/>
                            <a:alphaOff val="0"/>
                          </a:srgbClr>
                        </a:solidFill>
                        <a:latin typeface="Cambria Math" panose="02040503050406030204" pitchFamily="18" charset="0"/>
                        <a:ea typeface="+mn-ea"/>
                        <a:cs typeface="+mn-cs"/>
                      </a:rPr>
                      <m:t>𝑉𝐾𝑇</m:t>
                    </m:r>
                  </m:num>
                  <m:den>
                    <m:r>
                      <a:rPr lang="de-DE" sz="1600" b="0" i="1" kern="1200" smtClean="0">
                        <a:solidFill>
                          <a:srgbClr val="363636">
                            <a:hueOff val="0"/>
                            <a:satOff val="0"/>
                            <a:lumOff val="0"/>
                            <a:alphaOff val="0"/>
                          </a:srgbClr>
                        </a:solidFill>
                        <a:latin typeface="Cambria Math" panose="02040503050406030204" pitchFamily="18" charset="0"/>
                        <a:ea typeface="+mn-ea"/>
                        <a:cs typeface="+mn-cs"/>
                      </a:rPr>
                      <m:t>𝑉𝑒h𝑖𝑐𝑙𝑒</m:t>
                    </m:r>
                  </m:den>
                </m:f>
              </m:oMath>
            </m:oMathPara>
          </a14:m>
          <a:endParaRPr lang="de-DE" sz="1600" kern="1200" dirty="0">
            <a:solidFill>
              <a:srgbClr val="363636">
                <a:hueOff val="0"/>
                <a:satOff val="0"/>
                <a:lumOff val="0"/>
                <a:alphaOff val="0"/>
              </a:srgbClr>
            </a:solidFill>
            <a:latin typeface="+mn-lt"/>
            <a:ea typeface="+mn-ea"/>
            <a:cs typeface="+mn-cs"/>
          </a:endParaRPr>
        </a:p>
      </dsp:txBody>
      <dsp:txXfrm>
        <a:off x="3089521" y="19834"/>
        <a:ext cx="1246128" cy="637500"/>
      </dsp:txXfrm>
    </dsp:sp>
    <dsp:sp modelId="{3595D23A-8076-4C03-A269-64B00C706E87}">
      <dsp:nvSpPr>
        <dsp:cNvPr id="0" name=""/>
        <dsp:cNvSpPr/>
      </dsp:nvSpPr>
      <dsp:spPr>
        <a:xfrm>
          <a:off x="3214836"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0,7</a:t>
          </a:r>
        </a:p>
      </dsp:txBody>
      <dsp:txXfrm>
        <a:off x="3244964" y="718594"/>
        <a:ext cx="968380" cy="1272400"/>
      </dsp:txXfrm>
    </dsp:sp>
    <dsp:sp modelId="{15F90AD9-3E73-4D63-9AA3-09E6F3170A94}">
      <dsp:nvSpPr>
        <dsp:cNvPr id="0" name=""/>
        <dsp:cNvSpPr/>
      </dsp:nvSpPr>
      <dsp:spPr>
        <a:xfrm>
          <a:off x="4604644"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
              </m:oMathParaPr>
              <m:oMath xmlns:m="http://schemas.openxmlformats.org/officeDocument/2006/math">
                <m:r>
                  <a:rPr lang="de-DE" sz="1600" b="0" i="1" kern="1200" smtClean="0">
                    <a:solidFill>
                      <a:schemeClr val="tx1"/>
                    </a:solidFill>
                    <a:latin typeface="Cambria Math" panose="02040503050406030204" pitchFamily="18" charset="0"/>
                    <a:ea typeface="+mn-ea"/>
                    <a:cs typeface="+mn-cs"/>
                  </a:rPr>
                  <m:t>𝑉𝐾𝑇</m:t>
                </m:r>
                <m:r>
                  <a:rPr lang="de-DE" sz="1600" b="0" i="1" kern="1200" smtClean="0">
                    <a:solidFill>
                      <a:schemeClr val="tx1"/>
                    </a:solidFill>
                    <a:latin typeface="Cambria Math" panose="02040503050406030204" pitchFamily="18" charset="0"/>
                    <a:ea typeface="+mn-ea"/>
                    <a:cs typeface="+mn-cs"/>
                  </a:rPr>
                  <m:t> </m:t>
                </m:r>
              </m:oMath>
              <m:oMath xmlns:m="http://schemas.openxmlformats.org/officeDocument/2006/math">
                <m:r>
                  <a:rPr lang="de-DE" sz="1600" b="0" i="1" kern="1200" smtClean="0">
                    <a:solidFill>
                      <a:schemeClr val="tx1"/>
                    </a:solidFill>
                    <a:latin typeface="Cambria Math" panose="02040503050406030204" pitchFamily="18" charset="0"/>
                    <a:ea typeface="+mn-ea"/>
                    <a:cs typeface="+mn-cs"/>
                  </a:rPr>
                  <m:t>(</m:t>
                </m:r>
                <m:r>
                  <a:rPr lang="de-DE" sz="1600" b="0" i="1" kern="1200" smtClean="0">
                    <a:solidFill>
                      <a:schemeClr val="tx1"/>
                    </a:solidFill>
                    <a:latin typeface="Cambria Math" panose="02040503050406030204" pitchFamily="18" charset="0"/>
                    <a:ea typeface="+mn-ea"/>
                    <a:cs typeface="+mn-cs"/>
                  </a:rPr>
                  <m:t>𝑟𝑜𝑢𝑛𝑑𝑒𝑑</m:t>
                </m:r>
                <m:r>
                  <a:rPr lang="de-DE" sz="1600" b="0" i="1" kern="1200" smtClean="0">
                    <a:solidFill>
                      <a:schemeClr val="tx1"/>
                    </a:solidFill>
                    <a:latin typeface="Cambria Math" panose="02040503050406030204" pitchFamily="18" charset="0"/>
                    <a:ea typeface="+mn-ea"/>
                    <a:cs typeface="+mn-cs"/>
                  </a:rPr>
                  <m:t>)</m:t>
                </m:r>
              </m:oMath>
            </m:oMathPara>
          </a14:m>
          <a:endParaRPr lang="de-DE" sz="1600" i="1" kern="1200" dirty="0">
            <a:solidFill>
              <a:srgbClr val="363636">
                <a:hueOff val="0"/>
                <a:satOff val="0"/>
                <a:lumOff val="0"/>
                <a:alphaOff val="0"/>
              </a:srgbClr>
            </a:solidFill>
            <a:latin typeface="+mn-lt"/>
            <a:ea typeface="+mn-ea"/>
            <a:cs typeface="+mn-cs"/>
          </a:endParaRPr>
        </a:p>
      </dsp:txBody>
      <dsp:txXfrm>
        <a:off x="4624478" y="19834"/>
        <a:ext cx="1246128" cy="637500"/>
      </dsp:txXfrm>
    </dsp:sp>
    <dsp:sp modelId="{135ADB9D-7A85-4B50-AED2-D9D8C8C746A0}">
      <dsp:nvSpPr>
        <dsp:cNvPr id="0" name=""/>
        <dsp:cNvSpPr/>
      </dsp:nvSpPr>
      <dsp:spPr>
        <a:xfrm>
          <a:off x="4749566"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1,0</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0,7</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0,6</a:t>
          </a:r>
        </a:p>
      </dsp:txBody>
      <dsp:txXfrm>
        <a:off x="4779694" y="718594"/>
        <a:ext cx="968380" cy="1272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0D9B-3C6E-408A-A9CA-B3770B0EBE7B}">
      <dsp:nvSpPr>
        <dsp:cNvPr id="0" name=""/>
        <dsp:cNvSpPr/>
      </dsp:nvSpPr>
      <dsp:spPr>
        <a:xfrm>
          <a:off x="0"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de-DE" sz="1600" i="1" kern="1200" smtClean="0">
                        <a:solidFill>
                          <a:schemeClr val="tx1"/>
                        </a:solidFill>
                        <a:latin typeface="Cambria Math" panose="02040503050406030204" pitchFamily="18" charset="0"/>
                        <a:ea typeface="+mn-ea"/>
                        <a:cs typeface="+mn-cs"/>
                      </a:rPr>
                    </m:ctrlPr>
                  </m:fPr>
                  <m:num>
                    <m:r>
                      <a:rPr lang="de-DE" sz="1600" b="0" i="1" kern="1200" smtClean="0">
                        <a:solidFill>
                          <a:schemeClr val="tx1"/>
                        </a:solidFill>
                        <a:latin typeface="Cambria Math" panose="02040503050406030204" pitchFamily="18" charset="0"/>
                        <a:ea typeface="+mn-ea"/>
                        <a:cs typeface="+mn-cs"/>
                      </a:rPr>
                      <m:t>𝑉𝑒h𝑖𝑐𝑙𝑒</m:t>
                    </m:r>
                  </m:num>
                  <m:den>
                    <m:r>
                      <a:rPr lang="de-DE" sz="1600" b="0" i="1" kern="1200" smtClean="0">
                        <a:solidFill>
                          <a:schemeClr val="tx1"/>
                        </a:solidFill>
                        <a:latin typeface="Cambria Math" panose="02040503050406030204" pitchFamily="18" charset="0"/>
                        <a:ea typeface="+mn-ea"/>
                        <a:cs typeface="+mn-cs"/>
                      </a:rPr>
                      <m:t>𝐼𝑛h𝑎𝑏𝑖𝑡𝑎𝑛𝑡</m:t>
                    </m:r>
                  </m:den>
                </m:f>
              </m:oMath>
            </m:oMathPara>
          </a14:m>
          <a:endParaRPr lang="de-DE" sz="1600" kern="1200" dirty="0">
            <a:solidFill>
              <a:schemeClr val="tx1"/>
            </a:solidFill>
            <a:latin typeface="+mn-lt"/>
            <a:ea typeface="+mn-ea"/>
            <a:cs typeface="+mn-cs"/>
          </a:endParaRPr>
        </a:p>
      </dsp:txBody>
      <dsp:txXfrm>
        <a:off x="19834" y="19834"/>
        <a:ext cx="1246128" cy="637500"/>
      </dsp:txXfrm>
    </dsp:sp>
    <dsp:sp modelId="{3ED8C21E-EB9F-4F7C-BB72-45FDC0082AFC}">
      <dsp:nvSpPr>
        <dsp:cNvPr id="0" name=""/>
        <dsp:cNvSpPr/>
      </dsp:nvSpPr>
      <dsp:spPr>
        <a:xfrm>
          <a:off x="145375"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1,1</a:t>
          </a:r>
        </a:p>
      </dsp:txBody>
      <dsp:txXfrm>
        <a:off x="175503" y="718594"/>
        <a:ext cx="968380" cy="1272400"/>
      </dsp:txXfrm>
    </dsp:sp>
    <dsp:sp modelId="{642BF4D6-7E3E-4049-BEAB-FFA366CE5A6B}">
      <dsp:nvSpPr>
        <dsp:cNvPr id="0" name=""/>
        <dsp:cNvSpPr/>
      </dsp:nvSpPr>
      <dsp:spPr>
        <a:xfrm>
          <a:off x="1534957"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de-DE" sz="1600" i="1" kern="1200" smtClean="0">
                    <a:solidFill>
                      <a:srgbClr val="363636">
                        <a:hueOff val="0"/>
                        <a:satOff val="0"/>
                        <a:lumOff val="0"/>
                        <a:alphaOff val="0"/>
                      </a:srgbClr>
                    </a:solidFill>
                    <a:latin typeface="Cambria Math" panose="02040503050406030204" pitchFamily="18" charset="0"/>
                    <a:ea typeface="+mn-ea"/>
                    <a:cs typeface="+mn-cs"/>
                  </a:rPr>
                  <m:t>𝐼</m:t>
                </m:r>
                <m:r>
                  <a:rPr lang="de-DE" sz="1600" b="0" i="1" kern="1200" smtClean="0">
                    <a:solidFill>
                      <a:srgbClr val="363636">
                        <a:hueOff val="0"/>
                        <a:satOff val="0"/>
                        <a:lumOff val="0"/>
                        <a:alphaOff val="0"/>
                      </a:srgbClr>
                    </a:solidFill>
                    <a:latin typeface="Cambria Math" panose="02040503050406030204" pitchFamily="18" charset="0"/>
                    <a:ea typeface="+mn-ea"/>
                    <a:cs typeface="+mn-cs"/>
                  </a:rPr>
                  <m:t>𝑛h𝑎𝑏𝑖𝑡𝑎𝑛𝑡</m:t>
                </m:r>
              </m:oMath>
            </m:oMathPara>
          </a14:m>
          <a:endParaRPr lang="de-DE" sz="1600" kern="1200" dirty="0">
            <a:solidFill>
              <a:srgbClr val="363636">
                <a:hueOff val="0"/>
                <a:satOff val="0"/>
                <a:lumOff val="0"/>
                <a:alphaOff val="0"/>
              </a:srgbClr>
            </a:solidFill>
            <a:latin typeface="+mn-lt"/>
            <a:ea typeface="+mn-ea"/>
            <a:cs typeface="+mn-cs"/>
          </a:endParaRPr>
        </a:p>
      </dsp:txBody>
      <dsp:txXfrm>
        <a:off x="1554791" y="19834"/>
        <a:ext cx="1246128" cy="637500"/>
      </dsp:txXfrm>
    </dsp:sp>
    <dsp:sp modelId="{09FBC772-B0F3-4523-B99D-7AF9B1E05DC6}">
      <dsp:nvSpPr>
        <dsp:cNvPr id="0" name=""/>
        <dsp:cNvSpPr/>
      </dsp:nvSpPr>
      <dsp:spPr>
        <a:xfrm>
          <a:off x="1680105" y="688466"/>
          <a:ext cx="1028636" cy="1332656"/>
        </a:xfrm>
        <a:prstGeom prst="roundRect">
          <a:avLst>
            <a:gd name="adj" fmla="val 10000"/>
          </a:avLst>
        </a:prstGeom>
        <a:blipFill rotWithShape="0">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0,9</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p>
      </dsp:txBody>
      <dsp:txXfrm>
        <a:off x="1710233" y="718594"/>
        <a:ext cx="968380" cy="1272400"/>
      </dsp:txXfrm>
    </dsp:sp>
    <dsp:sp modelId="{3C3C1BCF-2C3A-431F-B301-EF4DB9402D75}">
      <dsp:nvSpPr>
        <dsp:cNvPr id="0" name=""/>
        <dsp:cNvSpPr/>
      </dsp:nvSpPr>
      <dsp:spPr>
        <a:xfrm>
          <a:off x="3069687"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f>
                  <m:fPr>
                    <m:ctrlPr>
                      <a:rPr lang="de-DE" sz="1600" i="1" kern="1200" smtClean="0">
                        <a:solidFill>
                          <a:srgbClr val="363636">
                            <a:hueOff val="0"/>
                            <a:satOff val="0"/>
                            <a:lumOff val="0"/>
                            <a:alphaOff val="0"/>
                          </a:srgbClr>
                        </a:solidFill>
                        <a:latin typeface="Cambria Math" panose="02040503050406030204" pitchFamily="18" charset="0"/>
                        <a:ea typeface="+mn-ea"/>
                        <a:cs typeface="+mn-cs"/>
                      </a:rPr>
                    </m:ctrlPr>
                  </m:fPr>
                  <m:num>
                    <m:r>
                      <a:rPr lang="de-DE" sz="1600" b="0" i="1" kern="1200" smtClean="0">
                        <a:solidFill>
                          <a:srgbClr val="363636">
                            <a:hueOff val="0"/>
                            <a:satOff val="0"/>
                            <a:lumOff val="0"/>
                            <a:alphaOff val="0"/>
                          </a:srgbClr>
                        </a:solidFill>
                        <a:latin typeface="Cambria Math" panose="02040503050406030204" pitchFamily="18" charset="0"/>
                        <a:ea typeface="+mn-ea"/>
                        <a:cs typeface="+mn-cs"/>
                      </a:rPr>
                      <m:t>𝑉𝐾𝑇</m:t>
                    </m:r>
                  </m:num>
                  <m:den>
                    <m:r>
                      <a:rPr lang="de-DE" sz="1600" b="0" i="1" kern="1200" smtClean="0">
                        <a:solidFill>
                          <a:srgbClr val="363636">
                            <a:hueOff val="0"/>
                            <a:satOff val="0"/>
                            <a:lumOff val="0"/>
                            <a:alphaOff val="0"/>
                          </a:srgbClr>
                        </a:solidFill>
                        <a:latin typeface="Cambria Math" panose="02040503050406030204" pitchFamily="18" charset="0"/>
                        <a:ea typeface="+mn-ea"/>
                        <a:cs typeface="+mn-cs"/>
                      </a:rPr>
                      <m:t>𝑉𝑒h𝑖𝑐𝑙𝑒</m:t>
                    </m:r>
                  </m:den>
                </m:f>
              </m:oMath>
            </m:oMathPara>
          </a14:m>
          <a:endParaRPr lang="de-DE" sz="1600" kern="1200" dirty="0">
            <a:solidFill>
              <a:srgbClr val="363636">
                <a:hueOff val="0"/>
                <a:satOff val="0"/>
                <a:lumOff val="0"/>
                <a:alphaOff val="0"/>
              </a:srgbClr>
            </a:solidFill>
            <a:latin typeface="+mn-lt"/>
            <a:ea typeface="+mn-ea"/>
            <a:cs typeface="+mn-cs"/>
          </a:endParaRPr>
        </a:p>
      </dsp:txBody>
      <dsp:txXfrm>
        <a:off x="3089521" y="19834"/>
        <a:ext cx="1246128" cy="637500"/>
      </dsp:txXfrm>
    </dsp:sp>
    <dsp:sp modelId="{3595D23A-8076-4C03-A269-64B00C706E87}">
      <dsp:nvSpPr>
        <dsp:cNvPr id="0" name=""/>
        <dsp:cNvSpPr/>
      </dsp:nvSpPr>
      <dsp:spPr>
        <a:xfrm>
          <a:off x="3214836"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err="1">
              <a:solidFill>
                <a:sysClr val="window" lastClr="FFFFFF"/>
              </a:solidFill>
              <a:latin typeface="+mn-lt"/>
              <a:ea typeface="+mn-ea"/>
              <a:cs typeface="+mn-cs"/>
            </a:rPr>
            <a:t>n.c</a:t>
          </a:r>
          <a:r>
            <a:rPr lang="de-DE" sz="1600" kern="1200" dirty="0">
              <a:solidFill>
                <a:sysClr val="window" lastClr="FFFFFF"/>
              </a:solidFill>
              <a:latin typeface="+mn-lt"/>
              <a:ea typeface="+mn-ea"/>
              <a:cs typeface="+mn-cs"/>
            </a:rPr>
            <a:t>.</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0,8</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0,7</a:t>
          </a:r>
        </a:p>
      </dsp:txBody>
      <dsp:txXfrm>
        <a:off x="3244964" y="718594"/>
        <a:ext cx="968380" cy="1272400"/>
      </dsp:txXfrm>
    </dsp:sp>
    <dsp:sp modelId="{15F90AD9-3E73-4D63-9AA3-09E6F3170A94}">
      <dsp:nvSpPr>
        <dsp:cNvPr id="0" name=""/>
        <dsp:cNvSpPr/>
      </dsp:nvSpPr>
      <dsp:spPr>
        <a:xfrm>
          <a:off x="4604644" y="0"/>
          <a:ext cx="1285796" cy="2257229"/>
        </a:xfrm>
        <a:prstGeom prst="roundRect">
          <a:avLst>
            <a:gd name="adj" fmla="val 10000"/>
          </a:avLst>
        </a:prstGeom>
        <a:solidFill>
          <a:srgbClr val="F0F8FF"/>
        </a:solidFill>
        <a:ln w="12700">
          <a:solidFill>
            <a:srgbClr val="363636"/>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Para xmlns:m="http://schemas.openxmlformats.org/officeDocument/2006/math">
              <m:oMathParaPr>
                <m:jc m:val="center"/>
              </m:oMathParaPr>
              <m:oMath xmlns:m="http://schemas.openxmlformats.org/officeDocument/2006/math">
                <m:r>
                  <a:rPr lang="de-DE" sz="1600" b="0" i="1" kern="1200" smtClean="0">
                    <a:solidFill>
                      <a:schemeClr val="tx1"/>
                    </a:solidFill>
                    <a:latin typeface="Cambria Math" panose="02040503050406030204" pitchFamily="18" charset="0"/>
                    <a:ea typeface="+mn-ea"/>
                    <a:cs typeface="+mn-cs"/>
                  </a:rPr>
                  <m:t>𝑉𝐾𝑇</m:t>
                </m:r>
                <m:r>
                  <a:rPr lang="de-DE" sz="1600" b="0" i="1" kern="1200" smtClean="0">
                    <a:solidFill>
                      <a:schemeClr val="tx1"/>
                    </a:solidFill>
                    <a:latin typeface="Cambria Math" panose="02040503050406030204" pitchFamily="18" charset="0"/>
                    <a:ea typeface="+mn-ea"/>
                    <a:cs typeface="+mn-cs"/>
                  </a:rPr>
                  <m:t> </m:t>
                </m:r>
              </m:oMath>
              <m:oMath xmlns:m="http://schemas.openxmlformats.org/officeDocument/2006/math">
                <m:r>
                  <a:rPr lang="de-DE" sz="1600" b="0" i="1" kern="1200" smtClean="0">
                    <a:solidFill>
                      <a:schemeClr val="tx1"/>
                    </a:solidFill>
                    <a:latin typeface="Cambria Math" panose="02040503050406030204" pitchFamily="18" charset="0"/>
                    <a:ea typeface="+mn-ea"/>
                    <a:cs typeface="+mn-cs"/>
                  </a:rPr>
                  <m:t>(</m:t>
                </m:r>
                <m:r>
                  <a:rPr lang="de-DE" sz="1600" b="0" i="1" kern="1200" smtClean="0">
                    <a:solidFill>
                      <a:schemeClr val="tx1"/>
                    </a:solidFill>
                    <a:latin typeface="Cambria Math" panose="02040503050406030204" pitchFamily="18" charset="0"/>
                    <a:ea typeface="+mn-ea"/>
                    <a:cs typeface="+mn-cs"/>
                  </a:rPr>
                  <m:t>𝑟𝑜𝑢𝑛𝑑𝑒𝑑</m:t>
                </m:r>
                <m:r>
                  <a:rPr lang="de-DE" sz="1600" b="0" i="1" kern="1200" smtClean="0">
                    <a:solidFill>
                      <a:schemeClr val="tx1"/>
                    </a:solidFill>
                    <a:latin typeface="Cambria Math" panose="02040503050406030204" pitchFamily="18" charset="0"/>
                    <a:ea typeface="+mn-ea"/>
                    <a:cs typeface="+mn-cs"/>
                  </a:rPr>
                  <m:t>)</m:t>
                </m:r>
              </m:oMath>
            </m:oMathPara>
          </a14:m>
          <a:endParaRPr lang="de-DE" sz="1600" i="1" kern="1200" dirty="0">
            <a:solidFill>
              <a:srgbClr val="363636">
                <a:hueOff val="0"/>
                <a:satOff val="0"/>
                <a:lumOff val="0"/>
                <a:alphaOff val="0"/>
              </a:srgbClr>
            </a:solidFill>
            <a:latin typeface="+mn-lt"/>
            <a:ea typeface="+mn-ea"/>
            <a:cs typeface="+mn-cs"/>
          </a:endParaRPr>
        </a:p>
      </dsp:txBody>
      <dsp:txXfrm>
        <a:off x="4624478" y="19834"/>
        <a:ext cx="1246128" cy="637500"/>
      </dsp:txXfrm>
    </dsp:sp>
    <dsp:sp modelId="{135ADB9D-7A85-4B50-AED2-D9D8C8C746A0}">
      <dsp:nvSpPr>
        <dsp:cNvPr id="0" name=""/>
        <dsp:cNvSpPr/>
      </dsp:nvSpPr>
      <dsp:spPr>
        <a:xfrm>
          <a:off x="4749566" y="688466"/>
          <a:ext cx="1028636" cy="1332656"/>
        </a:xfrm>
        <a:prstGeom prst="roundRect">
          <a:avLst>
            <a:gd name="adj" fmla="val 10000"/>
          </a:avLst>
        </a:prstGeom>
        <a:solidFill>
          <a:schemeClr val="tx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de-DE" sz="1600" kern="1200" dirty="0">
              <a:solidFill>
                <a:sysClr val="window" lastClr="FFFFFF"/>
              </a:solidFill>
              <a:latin typeface="+mn-lt"/>
              <a:ea typeface="+mn-ea"/>
              <a:cs typeface="+mn-cs"/>
            </a:rPr>
            <a:t>1,1</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1,0</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0,7</a:t>
          </a:r>
          <a:br>
            <a:rPr lang="de-DE" sz="1600" kern="1200" dirty="0">
              <a:solidFill>
                <a:sysClr val="window" lastClr="FFFFFF"/>
              </a:solidFill>
              <a:latin typeface="+mn-lt"/>
              <a:ea typeface="+mn-ea"/>
              <a:cs typeface="+mn-cs"/>
            </a:rPr>
          </a:br>
          <a:r>
            <a:rPr lang="de-DE" sz="1600" kern="1200" dirty="0">
              <a:solidFill>
                <a:sysClr val="window" lastClr="FFFFFF"/>
              </a:solidFill>
              <a:latin typeface="+mn-lt"/>
              <a:ea typeface="+mn-ea"/>
              <a:cs typeface="+mn-cs"/>
            </a:rPr>
            <a:t>0,6</a:t>
          </a:r>
        </a:p>
      </dsp:txBody>
      <dsp:txXfrm>
        <a:off x="4779694" y="718594"/>
        <a:ext cx="968380" cy="12724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1697A-5CFE-4516-A50D-9650B04433D6}" type="datetimeFigureOut">
              <a:rPr lang="de-DE" smtClean="0"/>
              <a:t>20.10.2021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FD7DA-7EE5-4773-A2D4-1D745A9B013C}" type="slidenum">
              <a:rPr lang="de-DE" smtClean="0"/>
              <a:t>‹Nr.›</a:t>
            </a:fld>
            <a:endParaRPr lang="de-DE"/>
          </a:p>
        </p:txBody>
      </p:sp>
    </p:spTree>
    <p:extLst>
      <p:ext uri="{BB962C8B-B14F-4D97-AF65-F5344CB8AC3E}">
        <p14:creationId xmlns:p14="http://schemas.microsoft.com/office/powerpoint/2010/main" val="12332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elfolie_TUD">
    <p:spTree>
      <p:nvGrpSpPr>
        <p:cNvPr id="1" name=""/>
        <p:cNvGrpSpPr/>
        <p:nvPr/>
      </p:nvGrpSpPr>
      <p:grpSpPr>
        <a:xfrm>
          <a:off x="0" y="0"/>
          <a:ext cx="0" cy="0"/>
          <a:chOff x="0" y="0"/>
          <a:chExt cx="0" cy="0"/>
        </a:xfrm>
      </p:grpSpPr>
      <p:sp>
        <p:nvSpPr>
          <p:cNvPr id="13" name="Rechteck 12"/>
          <p:cNvSpPr/>
          <p:nvPr/>
        </p:nvSpPr>
        <p:spPr>
          <a:xfrm>
            <a:off x="0" y="1025526"/>
            <a:ext cx="12192000" cy="583247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Untertitel 2"/>
          <p:cNvSpPr>
            <a:spLocks noGrp="1"/>
          </p:cNvSpPr>
          <p:nvPr>
            <p:ph type="subTitle" idx="1" hasCustomPrompt="1"/>
          </p:nvPr>
        </p:nvSpPr>
        <p:spPr>
          <a:xfrm>
            <a:off x="874714" y="4494775"/>
            <a:ext cx="10438871" cy="1334525"/>
          </a:xfrm>
        </p:spPr>
        <p:txBody>
          <a:bodyPr/>
          <a:lstStyle>
            <a:lvl1pPr marL="0" indent="0" algn="l">
              <a:buNone/>
              <a:defRPr>
                <a:solidFill>
                  <a:schemeClr val="bg1">
                    <a:alpha val="80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Datum</a:t>
            </a:r>
          </a:p>
        </p:txBody>
      </p:sp>
      <p:sp>
        <p:nvSpPr>
          <p:cNvPr id="4" name="Rechteck 3"/>
          <p:cNvSpPr/>
          <p:nvPr/>
        </p:nvSpPr>
        <p:spPr>
          <a:xfrm>
            <a:off x="0" y="1025525"/>
            <a:ext cx="12192000" cy="1714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itel 1"/>
          <p:cNvSpPr>
            <a:spLocks noGrp="1"/>
          </p:cNvSpPr>
          <p:nvPr>
            <p:ph type="title" hasCustomPrompt="1"/>
          </p:nvPr>
        </p:nvSpPr>
        <p:spPr>
          <a:xfrm>
            <a:off x="874713" y="3392203"/>
            <a:ext cx="10438873" cy="972108"/>
          </a:xfrm>
          <a:ln>
            <a:noFill/>
          </a:ln>
        </p:spPr>
        <p:txBody>
          <a:bodyPr/>
          <a:lstStyle>
            <a:lvl1pPr>
              <a:defRPr sz="3200" b="1">
                <a:solidFill>
                  <a:schemeClr val="bg1"/>
                </a:solidFill>
              </a:defRPr>
            </a:lvl1pPr>
          </a:lstStyle>
          <a:p>
            <a:r>
              <a:rPr lang="en-US" noProof="0"/>
              <a:t>Titelmasterformat</a:t>
            </a:r>
            <a:br>
              <a:rPr lang="en-US" noProof="0"/>
            </a:br>
            <a:r>
              <a:rPr lang="en-US" noProof="0"/>
              <a:t>durch Klicken bearbeiten</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1505BD1E-3F65-4B7F-9DCC-E4C80E8419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783"/>
          <a:stretch/>
        </p:blipFill>
        <p:spPr>
          <a:xfrm>
            <a:off x="10082942" y="349731"/>
            <a:ext cx="1485332" cy="525827"/>
          </a:xfrm>
          <a:prstGeom prst="rect">
            <a:avLst/>
          </a:prstGeom>
        </p:spPr>
      </p:pic>
      <p:pic>
        <p:nvPicPr>
          <p:cNvPr id="14" name="Grafik 13">
            <a:extLst>
              <a:ext uri="{FF2B5EF4-FFF2-40B4-BE49-F238E27FC236}">
                <a16:creationId xmlns:a16="http://schemas.microsoft.com/office/drawing/2014/main" id="{07E37400-FDE5-4A13-B370-659EB5735C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5074" y="5967199"/>
            <a:ext cx="3380238" cy="693951"/>
          </a:xfrm>
          <a:prstGeom prst="rect">
            <a:avLst/>
          </a:prstGeom>
        </p:spPr>
      </p:pic>
      <p:pic>
        <p:nvPicPr>
          <p:cNvPr id="15" name="Obraz 2">
            <a:extLst>
              <a:ext uri="{FF2B5EF4-FFF2-40B4-BE49-F238E27FC236}">
                <a16:creationId xmlns:a16="http://schemas.microsoft.com/office/drawing/2014/main" id="{55E566E5-5C88-4AD6-A46A-9239787D021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35677" y="6298151"/>
            <a:ext cx="1027961" cy="362999"/>
          </a:xfrm>
          <a:prstGeom prst="rect">
            <a:avLst/>
          </a:prstGeom>
          <a:noFill/>
          <a:ln>
            <a:noFill/>
          </a:ln>
        </p:spPr>
      </p:pic>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1">
                    <a:alpha val="80000"/>
                  </a:schemeClr>
                </a:solidFill>
              </a:defRPr>
            </a:lvl1pPr>
          </a:lstStyle>
          <a:p>
            <a:pPr eaLnBrk="1" fontAlgn="auto" hangingPunct="1">
              <a:spcAft>
                <a:spcPts val="0"/>
              </a:spcAft>
              <a:defRPr/>
            </a:pPr>
            <a:r>
              <a:rPr lang="de-DE" dirty="0"/>
              <a:t>Faculty of Transport and Traffic Sciences – Chair of Transport Ecology </a:t>
            </a:r>
          </a:p>
          <a:p>
            <a:pPr eaLnBrk="1" fontAlgn="auto" hangingPunct="1">
              <a:spcAft>
                <a:spcPts val="0"/>
              </a:spcAft>
              <a:defRPr/>
            </a:pPr>
            <a:r>
              <a:rPr lang="de-DE" dirty="0"/>
              <a:t>Prof. Dr.-Ing. Udo Becker</a:t>
            </a:r>
          </a:p>
        </p:txBody>
      </p:sp>
    </p:spTree>
    <p:extLst>
      <p:ext uri="{BB962C8B-B14F-4D97-AF65-F5344CB8AC3E}">
        <p14:creationId xmlns:p14="http://schemas.microsoft.com/office/powerpoint/2010/main" val="21536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Mastertitelformat bearbeiten</a:t>
            </a:r>
            <a:endParaRPr lang="de-DE" dirty="0"/>
          </a:p>
        </p:txBody>
      </p:sp>
    </p:spTree>
    <p:extLst>
      <p:ext uri="{BB962C8B-B14F-4D97-AF65-F5344CB8AC3E}">
        <p14:creationId xmlns:p14="http://schemas.microsoft.com/office/powerpoint/2010/main" val="327860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Mastertitelformat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23349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232402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65D20-5AA4-4ACB-BE3E-8B1892F9D60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6C05458-50B0-4FF5-8EBB-E620AEEF0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D022F75-AC3D-4C5D-BE60-A905891C568C}"/>
              </a:ext>
            </a:extLst>
          </p:cNvPr>
          <p:cNvSpPr>
            <a:spLocks noGrp="1"/>
          </p:cNvSpPr>
          <p:nvPr>
            <p:ph type="dt" sz="half" idx="10"/>
          </p:nvPr>
        </p:nvSpPr>
        <p:spPr/>
        <p:txBody>
          <a:bodyPr/>
          <a:lstStyle/>
          <a:p>
            <a:fld id="{8108C6D0-52A4-48A6-8FFA-582ECA45E842}" type="datetimeFigureOut">
              <a:rPr lang="de-DE" smtClean="0"/>
              <a:t>20.10.2021</a:t>
            </a:fld>
            <a:endParaRPr lang="de-DE"/>
          </a:p>
        </p:txBody>
      </p:sp>
      <p:sp>
        <p:nvSpPr>
          <p:cNvPr id="5" name="Fußzeilenplatzhalter 4">
            <a:extLst>
              <a:ext uri="{FF2B5EF4-FFF2-40B4-BE49-F238E27FC236}">
                <a16:creationId xmlns:a16="http://schemas.microsoft.com/office/drawing/2014/main" id="{A77453DC-86EF-4A6C-A3F4-A910664B5E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8193FB-C37A-454D-A0A8-E2032DC7FC6D}"/>
              </a:ext>
            </a:extLst>
          </p:cNvPr>
          <p:cNvSpPr>
            <a:spLocks noGrp="1"/>
          </p:cNvSpPr>
          <p:nvPr>
            <p:ph type="sldNum" sz="quarter" idx="12"/>
          </p:nvPr>
        </p:nvSpPr>
        <p:spPr/>
        <p:txBody>
          <a:bodyPr/>
          <a:lstStyle/>
          <a:p>
            <a:fld id="{0D3F6240-AE16-4A00-9644-CE79D39DE95A}" type="slidenum">
              <a:rPr lang="de-DE" smtClean="0"/>
              <a:t>‹Nr.›</a:t>
            </a:fld>
            <a:endParaRPr lang="de-DE"/>
          </a:p>
        </p:txBody>
      </p:sp>
    </p:spTree>
    <p:extLst>
      <p:ext uri="{BB962C8B-B14F-4D97-AF65-F5344CB8AC3E}">
        <p14:creationId xmlns:p14="http://schemas.microsoft.com/office/powerpoint/2010/main" val="26952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_TUD">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874712" y="4494775"/>
            <a:ext cx="10438873" cy="1334525"/>
          </a:xfrm>
        </p:spPr>
        <p:txBody>
          <a:bodyPr/>
          <a:lstStyle>
            <a:lvl1pPr marL="0" indent="0" algn="l">
              <a:buNone/>
              <a:defRPr>
                <a:solidFill>
                  <a:schemeClr val="bg2"/>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2" indent="0" algn="ctr">
              <a:buNone/>
              <a:defRPr>
                <a:solidFill>
                  <a:schemeClr val="tx1">
                    <a:tint val="75000"/>
                  </a:schemeClr>
                </a:solidFill>
              </a:defRPr>
            </a:lvl4pPr>
            <a:lvl5pPr marL="1828534" indent="0" algn="ctr">
              <a:buNone/>
              <a:defRPr>
                <a:solidFill>
                  <a:schemeClr val="tx1">
                    <a:tint val="75000"/>
                  </a:schemeClr>
                </a:solidFill>
              </a:defRPr>
            </a:lvl5pPr>
            <a:lvl6pPr marL="2285670" indent="0" algn="ctr">
              <a:buNone/>
              <a:defRPr>
                <a:solidFill>
                  <a:schemeClr val="tx1">
                    <a:tint val="75000"/>
                  </a:schemeClr>
                </a:solidFill>
              </a:defRPr>
            </a:lvl6pPr>
            <a:lvl7pPr marL="2742803" indent="0" algn="ctr">
              <a:buNone/>
              <a:defRPr>
                <a:solidFill>
                  <a:schemeClr val="tx1">
                    <a:tint val="75000"/>
                  </a:schemeClr>
                </a:solidFill>
              </a:defRPr>
            </a:lvl7pPr>
            <a:lvl8pPr marL="3199936" indent="0" algn="ctr">
              <a:buNone/>
              <a:defRPr>
                <a:solidFill>
                  <a:schemeClr val="tx1">
                    <a:tint val="75000"/>
                  </a:schemeClr>
                </a:solidFill>
              </a:defRPr>
            </a:lvl8pPr>
            <a:lvl9pPr marL="3657070" indent="0" algn="ctr">
              <a:buNone/>
              <a:defRPr>
                <a:solidFill>
                  <a:schemeClr val="tx1">
                    <a:tint val="75000"/>
                  </a:schemeClr>
                </a:solidFill>
              </a:defRPr>
            </a:lvl9pPr>
          </a:lstStyle>
          <a:p>
            <a:r>
              <a:rPr lang="de-DE" dirty="0"/>
              <a:t>Formatvorlage des Untertitelmasters durch Klicken bearbeiten</a:t>
            </a:r>
            <a:br>
              <a:rPr lang="de-DE" dirty="0"/>
            </a:br>
            <a:r>
              <a:rPr lang="de-DE" dirty="0"/>
              <a:t>Ort oder Anlass des Vortrags // Samstag, 13. Januar 2018</a:t>
            </a:r>
          </a:p>
        </p:txBody>
      </p:sp>
      <p:sp>
        <p:nvSpPr>
          <p:cNvPr id="26" name="Textplatzhalter 25"/>
          <p:cNvSpPr>
            <a:spLocks noGrp="1"/>
          </p:cNvSpPr>
          <p:nvPr>
            <p:ph type="body" sz="quarter" idx="10" hasCustomPrompt="1"/>
          </p:nvPr>
        </p:nvSpPr>
        <p:spPr>
          <a:xfrm>
            <a:off x="874713" y="2420841"/>
            <a:ext cx="10438873" cy="828676"/>
          </a:xfrm>
          <a:ln>
            <a:noFill/>
          </a:ln>
        </p:spPr>
        <p:txBody>
          <a:bodyPr/>
          <a:lstStyle>
            <a:lvl1pPr>
              <a:spcBef>
                <a:spcPts val="0"/>
              </a:spcBef>
              <a:defRPr sz="1600">
                <a:solidFill>
                  <a:schemeClr val="bg2"/>
                </a:solidFill>
              </a:defRPr>
            </a:lvl1pPr>
          </a:lstStyle>
          <a:p>
            <a:pPr lvl="0"/>
            <a:r>
              <a:rPr lang="de-DE" dirty="0"/>
              <a:t>Vorname Name</a:t>
            </a:r>
            <a:br>
              <a:rPr lang="de-DE" dirty="0"/>
            </a:br>
            <a:r>
              <a:rPr lang="de-DE" dirty="0"/>
              <a:t>Struktureinheit  der TU Dresden</a:t>
            </a:r>
          </a:p>
        </p:txBody>
      </p:sp>
      <p:sp>
        <p:nvSpPr>
          <p:cNvPr id="2" name="Titel 1"/>
          <p:cNvSpPr>
            <a:spLocks noGrp="1"/>
          </p:cNvSpPr>
          <p:nvPr>
            <p:ph type="title" hasCustomPrompt="1"/>
          </p:nvPr>
        </p:nvSpPr>
        <p:spPr>
          <a:xfrm>
            <a:off x="874713" y="3392203"/>
            <a:ext cx="10438873" cy="972108"/>
          </a:xfrm>
          <a:ln>
            <a:noFill/>
          </a:ln>
        </p:spPr>
        <p:txBody>
          <a:bodyPr/>
          <a:lstStyle>
            <a:lvl1pPr>
              <a:defRPr sz="3200" b="1">
                <a:solidFill>
                  <a:schemeClr val="tx2"/>
                </a:solidFill>
              </a:defRPr>
            </a:lvl1pPr>
          </a:lstStyle>
          <a:p>
            <a:r>
              <a:rPr lang="de-DE" dirty="0"/>
              <a:t>Titelmasterformat</a:t>
            </a:r>
            <a:br>
              <a:rPr lang="de-DE" dirty="0"/>
            </a:br>
            <a:r>
              <a:rPr lang="de-DE" dirty="0"/>
              <a:t>durch Klicken bearbeiten</a:t>
            </a:r>
          </a:p>
        </p:txBody>
      </p:sp>
      <p:cxnSp>
        <p:nvCxnSpPr>
          <p:cNvPr id="8" name="Gerade Verbindung 14"/>
          <p:cNvCxnSpPr/>
          <p:nvPr/>
        </p:nvCxnSpPr>
        <p:spPr>
          <a:xfrm>
            <a:off x="0" y="102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p:nvCxnSpPr>
        <p:spPr>
          <a:xfrm>
            <a:off x="0" y="1206000"/>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04" y="349731"/>
            <a:ext cx="1764738" cy="51318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A5CB5FA3-BC1D-4C4D-9F05-8E8173BFB7C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783"/>
          <a:stretch/>
        </p:blipFill>
        <p:spPr>
          <a:xfrm>
            <a:off x="10082942" y="349731"/>
            <a:ext cx="1485332" cy="525827"/>
          </a:xfrm>
          <a:prstGeom prst="rect">
            <a:avLst/>
          </a:prstGeom>
        </p:spPr>
      </p:pic>
    </p:spTree>
    <p:extLst>
      <p:ext uri="{BB962C8B-B14F-4D97-AF65-F5344CB8AC3E}">
        <p14:creationId xmlns:p14="http://schemas.microsoft.com/office/powerpoint/2010/main" val="172494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en-US" noProof="0"/>
              <a:t>Mastertitelformat bearbeiten</a:t>
            </a:r>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en-US" noProof="0"/>
              <a:t>Mastertextformat bearbeiten</a:t>
            </a:r>
          </a:p>
        </p:txBody>
      </p:sp>
    </p:spTree>
    <p:extLst>
      <p:ext uri="{BB962C8B-B14F-4D97-AF65-F5344CB8AC3E}">
        <p14:creationId xmlns:p14="http://schemas.microsoft.com/office/powerpoint/2010/main" val="4943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tx2"/>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a:xfrm>
            <a:off x="874712" y="3387259"/>
            <a:ext cx="10580687" cy="1198491"/>
          </a:xfrm>
        </p:spPr>
        <p:txBody>
          <a:bodyPr/>
          <a:lstStyle>
            <a:lvl1pPr>
              <a:defRPr sz="3200" b="1">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125240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365749" y="1484313"/>
            <a:ext cx="6089649" cy="4344987"/>
          </a:xfrm>
        </p:spPr>
        <p:txBody>
          <a:bodyPr/>
          <a:lstStyle/>
          <a:p>
            <a:pPr lvl="0"/>
            <a:r>
              <a:rPr lang="de-DE"/>
              <a:t>Mastertextformat bearbeiten</a:t>
            </a:r>
          </a:p>
        </p:txBody>
      </p:sp>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72307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874713" y="1484314"/>
            <a:ext cx="5195887" cy="4344985"/>
          </a:xfrm>
        </p:spPr>
        <p:txBody>
          <a:bodyPr/>
          <a:lstStyle/>
          <a:p>
            <a:pPr lvl="0"/>
            <a:r>
              <a:rPr lang="de-DE"/>
              <a:t>Mastertextformat bearbeiten</a:t>
            </a:r>
          </a:p>
        </p:txBody>
      </p:sp>
    </p:spTree>
    <p:extLst>
      <p:ext uri="{BB962C8B-B14F-4D97-AF65-F5344CB8AC3E}">
        <p14:creationId xmlns:p14="http://schemas.microsoft.com/office/powerpoint/2010/main" val="160666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Mastertitelformat bearbeiten</a:t>
            </a:r>
          </a:p>
        </p:txBody>
      </p:sp>
      <p:sp>
        <p:nvSpPr>
          <p:cNvPr id="6" name="Textplatzhalter 5"/>
          <p:cNvSpPr>
            <a:spLocks noGrp="1"/>
          </p:cNvSpPr>
          <p:nvPr>
            <p:ph type="body" sz="quarter" idx="10"/>
          </p:nvPr>
        </p:nvSpPr>
        <p:spPr>
          <a:xfrm>
            <a:off x="874713" y="1484314"/>
            <a:ext cx="5195887" cy="4344985"/>
          </a:xfrm>
        </p:spPr>
        <p:txBody>
          <a:bodyPr/>
          <a:lstStyle/>
          <a:p>
            <a:pPr lvl="0"/>
            <a:r>
              <a:rPr lang="de-DE"/>
              <a:t>Mastertextformat bearbeiten</a:t>
            </a:r>
          </a:p>
        </p:txBody>
      </p:sp>
      <p:sp>
        <p:nvSpPr>
          <p:cNvPr id="8" name="Textplatzhalter 7"/>
          <p:cNvSpPr>
            <a:spLocks noGrp="1"/>
          </p:cNvSpPr>
          <p:nvPr>
            <p:ph type="body" sz="quarter" idx="11"/>
          </p:nvPr>
        </p:nvSpPr>
        <p:spPr>
          <a:xfrm>
            <a:off x="6267449" y="1484315"/>
            <a:ext cx="5187950" cy="4344984"/>
          </a:xfrm>
        </p:spPr>
        <p:txBody>
          <a:bodyPr/>
          <a:lstStyle/>
          <a:p>
            <a:pPr lvl="0"/>
            <a:r>
              <a:rPr lang="de-DE"/>
              <a:t>Mastertextformat bearbeiten</a:t>
            </a:r>
          </a:p>
        </p:txBody>
      </p:sp>
    </p:spTree>
    <p:extLst>
      <p:ext uri="{BB962C8B-B14F-4D97-AF65-F5344CB8AC3E}">
        <p14:creationId xmlns:p14="http://schemas.microsoft.com/office/powerpoint/2010/main" val="415705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Mastertitelformat bearbeiten</a:t>
            </a:r>
            <a:endParaRPr lang="de-DE" dirty="0"/>
          </a:p>
        </p:txBody>
      </p:sp>
      <p:sp>
        <p:nvSpPr>
          <p:cNvPr id="6" name="Textplatzhalter 5"/>
          <p:cNvSpPr>
            <a:spLocks noGrp="1"/>
          </p:cNvSpPr>
          <p:nvPr>
            <p:ph type="body" sz="quarter" idx="10"/>
          </p:nvPr>
        </p:nvSpPr>
        <p:spPr>
          <a:xfrm>
            <a:off x="874712" y="1484314"/>
            <a:ext cx="3399576" cy="4344985"/>
          </a:xfrm>
        </p:spPr>
        <p:txBody>
          <a:bodyPr/>
          <a:lstStyle/>
          <a:p>
            <a:pPr lvl="0"/>
            <a:r>
              <a:rPr lang="de-DE"/>
              <a:t>Mastertextformat bearbeiten</a:t>
            </a:r>
          </a:p>
        </p:txBody>
      </p:sp>
      <p:sp>
        <p:nvSpPr>
          <p:cNvPr id="7" name="Textplatzhalter 7"/>
          <p:cNvSpPr>
            <a:spLocks noGrp="1"/>
          </p:cNvSpPr>
          <p:nvPr>
            <p:ph type="body" sz="quarter" idx="11"/>
          </p:nvPr>
        </p:nvSpPr>
        <p:spPr>
          <a:xfrm>
            <a:off x="8070849" y="1484315"/>
            <a:ext cx="3384550" cy="4344984"/>
          </a:xfrm>
        </p:spPr>
        <p:txBody>
          <a:bodyPr/>
          <a:lstStyle/>
          <a:p>
            <a:pPr lvl="0"/>
            <a:r>
              <a:rPr lang="de-DE"/>
              <a:t>Mastertextformat bearbeiten</a:t>
            </a:r>
          </a:p>
        </p:txBody>
      </p:sp>
      <p:sp>
        <p:nvSpPr>
          <p:cNvPr id="9" name="Textplatzhalter 5"/>
          <p:cNvSpPr>
            <a:spLocks noGrp="1"/>
          </p:cNvSpPr>
          <p:nvPr>
            <p:ph type="body" sz="quarter" idx="12"/>
          </p:nvPr>
        </p:nvSpPr>
        <p:spPr>
          <a:xfrm>
            <a:off x="4457700" y="1484315"/>
            <a:ext cx="3416300" cy="4344984"/>
          </a:xfrm>
        </p:spPr>
        <p:txBody>
          <a:bodyPr/>
          <a:lstStyle/>
          <a:p>
            <a:pPr lvl="0"/>
            <a:r>
              <a:rPr lang="de-DE"/>
              <a:t>Mastertextformat bearbeiten</a:t>
            </a:r>
          </a:p>
        </p:txBody>
      </p:sp>
    </p:spTree>
    <p:extLst>
      <p:ext uri="{BB962C8B-B14F-4D97-AF65-F5344CB8AC3E}">
        <p14:creationId xmlns:p14="http://schemas.microsoft.com/office/powerpoint/2010/main" val="154616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7" name="Titel 1"/>
          <p:cNvSpPr txBox="1">
            <a:spLocks/>
          </p:cNvSpPr>
          <p:nvPr/>
        </p:nvSpPr>
        <p:spPr>
          <a:xfrm>
            <a:off x="6267450" y="368305"/>
            <a:ext cx="5046135" cy="662147"/>
          </a:xfrm>
          <a:prstGeom prst="rect">
            <a:avLst/>
          </a:prstGeom>
          <a:ln>
            <a:noFill/>
          </a:ln>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sz="2400" dirty="0"/>
              <a:t>Titelmasterformat durch Klicken bearbeiten</a:t>
            </a:r>
          </a:p>
        </p:txBody>
      </p:sp>
      <p:sp>
        <p:nvSpPr>
          <p:cNvPr id="8" name="Textplatzhalter 5"/>
          <p:cNvSpPr>
            <a:spLocks noGrp="1"/>
          </p:cNvSpPr>
          <p:nvPr>
            <p:ph type="body" sz="quarter" idx="10"/>
          </p:nvPr>
        </p:nvSpPr>
        <p:spPr>
          <a:xfrm>
            <a:off x="874712" y="1484314"/>
            <a:ext cx="5195887" cy="4344985"/>
          </a:xfrm>
        </p:spPr>
        <p:txBody>
          <a:bodyPr/>
          <a:lstStyle/>
          <a:p>
            <a:pPr lvl="0"/>
            <a:r>
              <a:rPr lang="de-DE"/>
              <a:t>Mastertextformat bearbeiten</a:t>
            </a:r>
          </a:p>
        </p:txBody>
      </p:sp>
      <p:sp>
        <p:nvSpPr>
          <p:cNvPr id="9" name="Textplatzhalter 7"/>
          <p:cNvSpPr>
            <a:spLocks noGrp="1"/>
          </p:cNvSpPr>
          <p:nvPr>
            <p:ph type="body" sz="quarter" idx="11"/>
          </p:nvPr>
        </p:nvSpPr>
        <p:spPr>
          <a:xfrm>
            <a:off x="6267450" y="1484315"/>
            <a:ext cx="5187950" cy="4344984"/>
          </a:xfrm>
        </p:spPr>
        <p:txBody>
          <a:bodyPr/>
          <a:lstStyle/>
          <a:p>
            <a:pPr lvl="0"/>
            <a:r>
              <a:rPr lang="de-DE"/>
              <a:t>Mastertextformat bearbeiten</a:t>
            </a:r>
          </a:p>
        </p:txBody>
      </p:sp>
      <p:sp>
        <p:nvSpPr>
          <p:cNvPr id="3" name="Titel 2"/>
          <p:cNvSpPr>
            <a:spLocks noGrp="1"/>
          </p:cNvSpPr>
          <p:nvPr>
            <p:ph type="title"/>
          </p:nvPr>
        </p:nvSpPr>
        <p:spPr>
          <a:xfrm>
            <a:off x="874712" y="367507"/>
            <a:ext cx="5195887" cy="662781"/>
          </a:xfrm>
        </p:spPr>
        <p:txBody>
          <a:bodyPr/>
          <a:lstStyle/>
          <a:p>
            <a:r>
              <a:rPr lang="de-DE"/>
              <a:t>Mastertitelformat bearbeiten</a:t>
            </a:r>
            <a:endParaRPr lang="de-DE" dirty="0"/>
          </a:p>
        </p:txBody>
      </p:sp>
    </p:spTree>
    <p:extLst>
      <p:ext uri="{BB962C8B-B14F-4D97-AF65-F5344CB8AC3E}">
        <p14:creationId xmlns:p14="http://schemas.microsoft.com/office/powerpoint/2010/main" val="4658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en-US" noProof="0" dirty="0"/>
              <a:t>Das </a:t>
            </a:r>
            <a:r>
              <a:rPr lang="en-US" noProof="0" dirty="0" err="1"/>
              <a:t>ist</a:t>
            </a:r>
            <a:r>
              <a:rPr lang="en-US" noProof="0" dirty="0"/>
              <a:t> </a:t>
            </a:r>
            <a:r>
              <a:rPr lang="en-US" noProof="0" dirty="0" err="1"/>
              <a:t>eine</a:t>
            </a:r>
            <a:r>
              <a:rPr lang="en-US" noProof="0" dirty="0"/>
              <a:t> </a:t>
            </a:r>
            <a:r>
              <a:rPr lang="en-US" noProof="0" dirty="0" err="1"/>
              <a:t>Überschrift</a:t>
            </a:r>
            <a:r>
              <a:rPr lang="en-US" noProof="0" dirty="0"/>
              <a:t/>
            </a:r>
            <a:br>
              <a:rPr lang="en-US" noProof="0" dirty="0"/>
            </a:br>
            <a:r>
              <a:rPr lang="en-US" noProof="0" dirty="0"/>
              <a:t>in </a:t>
            </a:r>
            <a:r>
              <a:rPr lang="en-US" noProof="0" dirty="0" err="1"/>
              <a:t>zwei</a:t>
            </a:r>
            <a:r>
              <a:rPr lang="en-US" noProof="0" dirty="0"/>
              <a:t> </a:t>
            </a:r>
            <a:r>
              <a:rPr lang="en-US" noProof="0" dirty="0" err="1"/>
              <a:t>Zeilen</a:t>
            </a:r>
            <a:endParaRPr lang="en-US" noProof="0" dirty="0"/>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en-US" noProof="0" dirty="0" err="1"/>
              <a:t>Erste</a:t>
            </a:r>
            <a:r>
              <a:rPr lang="en-US" noProof="0" dirty="0"/>
              <a:t> </a:t>
            </a:r>
            <a:r>
              <a:rPr lang="en-US" noProof="0" dirty="0" err="1"/>
              <a:t>Textebene</a:t>
            </a:r>
            <a:r>
              <a:rPr lang="en-US" noProof="0" dirty="0"/>
              <a:t> (16pt)</a:t>
            </a:r>
          </a:p>
          <a:p>
            <a:pPr lvl="1"/>
            <a:r>
              <a:rPr lang="en-US" noProof="0" dirty="0" err="1"/>
              <a:t>Zweite</a:t>
            </a:r>
            <a:r>
              <a:rPr lang="en-US" noProof="0" dirty="0"/>
              <a:t> </a:t>
            </a:r>
            <a:r>
              <a:rPr lang="en-US" noProof="0" dirty="0" err="1"/>
              <a:t>Textebene</a:t>
            </a:r>
            <a:r>
              <a:rPr lang="en-US" noProof="0" dirty="0"/>
              <a:t> </a:t>
            </a:r>
            <a:r>
              <a:rPr lang="en-US" noProof="0" dirty="0" err="1"/>
              <a:t>für</a:t>
            </a:r>
            <a:r>
              <a:rPr lang="en-US" noProof="0" dirty="0"/>
              <a:t> </a:t>
            </a:r>
            <a:r>
              <a:rPr lang="en-US" noProof="0" dirty="0" err="1"/>
              <a:t>Aufzählungen</a:t>
            </a:r>
            <a:endParaRPr lang="en-US" noProof="0" dirty="0"/>
          </a:p>
          <a:p>
            <a:pPr lvl="2"/>
            <a:r>
              <a:rPr lang="en-US" noProof="0" dirty="0" err="1"/>
              <a:t>Dritte</a:t>
            </a:r>
            <a:r>
              <a:rPr lang="en-US" noProof="0" dirty="0"/>
              <a:t> </a:t>
            </a:r>
            <a:r>
              <a:rPr lang="en-US" noProof="0" dirty="0" err="1"/>
              <a:t>Textebene</a:t>
            </a:r>
            <a:r>
              <a:rPr lang="en-US" noProof="0" dirty="0"/>
              <a:t> </a:t>
            </a:r>
            <a:r>
              <a:rPr lang="en-US" noProof="0" dirty="0" err="1"/>
              <a:t>bei</a:t>
            </a:r>
            <a:r>
              <a:rPr lang="en-US" noProof="0" dirty="0"/>
              <a:t> </a:t>
            </a:r>
            <a:r>
              <a:rPr lang="en-US" noProof="0" dirty="0" err="1"/>
              <a:t>viel</a:t>
            </a:r>
            <a:r>
              <a:rPr lang="en-US" noProof="0" dirty="0"/>
              <a:t> Text (14pt)</a:t>
            </a:r>
          </a:p>
          <a:p>
            <a:pPr lvl="3"/>
            <a:r>
              <a:rPr lang="en-US" noProof="0" dirty="0" err="1"/>
              <a:t>Vierte</a:t>
            </a:r>
            <a:r>
              <a:rPr lang="en-US" noProof="0" dirty="0"/>
              <a:t> </a:t>
            </a:r>
            <a:r>
              <a:rPr lang="en-US" noProof="0" dirty="0" err="1"/>
              <a:t>Textebene</a:t>
            </a:r>
            <a:r>
              <a:rPr lang="en-US" noProof="0" dirty="0"/>
              <a:t> </a:t>
            </a:r>
            <a:r>
              <a:rPr lang="en-US" noProof="0" dirty="0" err="1"/>
              <a:t>für</a:t>
            </a:r>
            <a:r>
              <a:rPr lang="en-US" noProof="0" dirty="0"/>
              <a:t> </a:t>
            </a:r>
            <a:r>
              <a:rPr lang="en-US" noProof="0" dirty="0" err="1"/>
              <a:t>Aufzählungen</a:t>
            </a:r>
            <a:r>
              <a:rPr lang="en-US" noProof="0" dirty="0"/>
              <a:t> </a:t>
            </a:r>
            <a:r>
              <a:rPr lang="en-US" noProof="0" dirty="0" err="1"/>
              <a:t>bei</a:t>
            </a:r>
            <a:r>
              <a:rPr lang="en-US" noProof="0" dirty="0"/>
              <a:t> </a:t>
            </a:r>
            <a:r>
              <a:rPr lang="en-US" noProof="0" dirty="0" err="1"/>
              <a:t>viel</a:t>
            </a:r>
            <a:r>
              <a:rPr lang="en-US" noProof="0" dirty="0"/>
              <a:t> Text</a:t>
            </a:r>
          </a:p>
          <a:p>
            <a:pPr lvl="4"/>
            <a:r>
              <a:rPr lang="en-US" noProof="0" dirty="0" err="1"/>
              <a:t>Fünfte</a:t>
            </a:r>
            <a:r>
              <a:rPr lang="en-US" noProof="0" dirty="0"/>
              <a:t> Ebene</a:t>
            </a:r>
          </a:p>
          <a:p>
            <a:pPr lvl="5"/>
            <a:r>
              <a:rPr lang="en-US" noProof="0" dirty="0" err="1"/>
              <a:t>Zwischenseite</a:t>
            </a:r>
            <a:endParaRPr lang="en-US" noProof="0" dirty="0"/>
          </a:p>
          <a:p>
            <a:pPr lvl="6"/>
            <a:r>
              <a:rPr lang="en-US" noProof="0" dirty="0" err="1"/>
              <a:t>Für</a:t>
            </a:r>
            <a:r>
              <a:rPr lang="en-US" noProof="0" dirty="0"/>
              <a:t> den </a:t>
            </a:r>
            <a:r>
              <a:rPr lang="en-US" noProof="0" dirty="0" err="1"/>
              <a:t>nächsten</a:t>
            </a:r>
            <a:r>
              <a:rPr lang="en-US" noProof="0" dirty="0"/>
              <a:t> </a:t>
            </a:r>
            <a:r>
              <a:rPr lang="en-US" noProof="0" dirty="0" err="1"/>
              <a:t>Präsentationsabschnitt</a:t>
            </a:r>
            <a:endParaRPr lang="en-US" noProof="0" dirty="0"/>
          </a:p>
        </p:txBody>
      </p:sp>
      <p:sp>
        <p:nvSpPr>
          <p:cNvPr id="4" name="Textfeld 3"/>
          <p:cNvSpPr txBox="1"/>
          <p:nvPr/>
        </p:nvSpPr>
        <p:spPr>
          <a:xfrm>
            <a:off x="3575050" y="6319797"/>
            <a:ext cx="5187950" cy="369332"/>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r>
              <a:rPr lang="en-US" sz="800" kern="1200" noProof="0" dirty="0">
                <a:solidFill>
                  <a:schemeClr val="bg2"/>
                </a:solidFill>
                <a:latin typeface="+mn-lt"/>
                <a:ea typeface="+mn-ea"/>
                <a:cs typeface="Open Sans" panose="020B0606030504020204" pitchFamily="34" charset="0"/>
              </a:rPr>
              <a:t>Transport Policy 1 - Forecasts and scenarios</a:t>
            </a:r>
          </a:p>
          <a:p>
            <a:pPr marL="0" marR="0" lvl="0" indent="0" algn="l" defTabSz="914269" rtl="0" eaLnBrk="1" fontAlgn="auto" latinLnBrk="0" hangingPunct="1">
              <a:lnSpc>
                <a:spcPct val="100000"/>
              </a:lnSpc>
              <a:spcBef>
                <a:spcPts val="0"/>
              </a:spcBef>
              <a:spcAft>
                <a:spcPts val="0"/>
              </a:spcAft>
              <a:buClrTx/>
              <a:buSzTx/>
              <a:buFontTx/>
              <a:buNone/>
              <a:tabLst/>
              <a:defRPr/>
            </a:pPr>
            <a:r>
              <a:rPr lang="de-DE" altLang="de-DE" sz="800" kern="1200" dirty="0">
                <a:solidFill>
                  <a:schemeClr val="bg2"/>
                </a:solidFill>
                <a:latin typeface="+mn-lt"/>
                <a:ea typeface="+mn-ea"/>
                <a:cs typeface="Open Sans" panose="020B0606030504020204" pitchFamily="34" charset="0"/>
                <a:sym typeface="Wingdings" panose="05000000000000000000" pitchFamily="2" charset="2"/>
              </a:rPr>
              <a:t>TU Dresden /  </a:t>
            </a:r>
            <a:r>
              <a:rPr lang="de-DE" altLang="de-DE" sz="800" kern="1200" dirty="0">
                <a:solidFill>
                  <a:schemeClr val="bg2"/>
                </a:solidFill>
                <a:latin typeface="+mn-lt"/>
                <a:ea typeface="+mn-ea"/>
                <a:cs typeface="Open Sans" panose="020B0606030504020204" pitchFamily="34" charset="0"/>
              </a:rPr>
              <a:t>Prof. Dr.-Ing. Udo Becker</a:t>
            </a:r>
          </a:p>
          <a:p>
            <a:pPr algn="l"/>
            <a:r>
              <a:rPr lang="de-DE" sz="800" kern="1200" dirty="0">
                <a:solidFill>
                  <a:schemeClr val="bg2"/>
                </a:solidFill>
                <a:latin typeface="+mn-lt"/>
                <a:ea typeface="+mn-ea"/>
                <a:cs typeface="Open Sans" panose="020B0606030504020204" pitchFamily="34" charset="0"/>
              </a:rPr>
              <a:t>2021</a:t>
            </a:r>
          </a:p>
        </p:txBody>
      </p:sp>
      <p:cxnSp>
        <p:nvCxnSpPr>
          <p:cNvPr id="8" name="Gerade Verbindung 14"/>
          <p:cNvCxnSpPr/>
          <p:nvPr/>
        </p:nvCxnSpPr>
        <p:spPr>
          <a:xfrm>
            <a:off x="0" y="6123216"/>
            <a:ext cx="1219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966200" y="6306444"/>
            <a:ext cx="704850" cy="369332"/>
          </a:xfrm>
          <a:prstGeom prst="rect">
            <a:avLst/>
          </a:prstGeom>
          <a:noFill/>
        </p:spPr>
        <p:txBody>
          <a:bodyPr wrap="square" lIns="0" tIns="0" rIns="0" bIns="0" rtlCol="0" anchor="b">
            <a:spAutoFit/>
          </a:bodyPr>
          <a:lstStyle/>
          <a:p>
            <a:pPr marL="0" marR="0" lvl="0" indent="0" algn="r" defTabSz="914269" rtl="0" eaLnBrk="1" fontAlgn="auto" latinLnBrk="0" hangingPunct="1">
              <a:lnSpc>
                <a:spcPct val="100000"/>
              </a:lnSpc>
              <a:spcBef>
                <a:spcPts val="0"/>
              </a:spcBef>
              <a:spcAft>
                <a:spcPts val="0"/>
              </a:spcAft>
              <a:buClrTx/>
              <a:buSzTx/>
              <a:buFontTx/>
              <a:buNone/>
              <a:tabLst/>
              <a:defRPr/>
            </a:pP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t/>
            </a:r>
            <a:b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rPr>
              <a:t>Slide</a:t>
            </a:r>
            <a:r>
              <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marL="0" marR="0" lvl="0" indent="0" algn="r"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269" rtl="0" eaLnBrk="1" fontAlgn="auto" latinLnBrk="0" hangingPunct="1">
              <a:lnSpc>
                <a:spcPct val="100000"/>
              </a:lnSpc>
              <a:spcBef>
                <a:spcPts val="0"/>
              </a:spcBef>
              <a:spcAft>
                <a:spcPts val="0"/>
              </a:spcAft>
              <a:buClrTx/>
              <a:buSzTx/>
              <a:buFontTx/>
              <a:buNone/>
              <a:tabLst/>
              <a:defRPr/>
            </a:pPr>
            <a:endParaRPr lang="de-DE" sz="8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6293" y="6336706"/>
            <a:ext cx="1115691" cy="324444"/>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9B2139E0-ADBF-423C-9657-EB9B25BAB45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b="36783"/>
          <a:stretch/>
        </p:blipFill>
        <p:spPr>
          <a:xfrm>
            <a:off x="10566400" y="6323674"/>
            <a:ext cx="945736" cy="334803"/>
          </a:xfrm>
          <a:prstGeom prst="rect">
            <a:avLst/>
          </a:prstGeom>
        </p:spPr>
      </p:pic>
    </p:spTree>
    <p:extLst>
      <p:ext uri="{BB962C8B-B14F-4D97-AF65-F5344CB8AC3E}">
        <p14:creationId xmlns:p14="http://schemas.microsoft.com/office/powerpoint/2010/main" val="4015397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269"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5942" indent="-323953" algn="l" defTabSz="914269"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269" rtl="0" eaLnBrk="1" latinLnBrk="0" hangingPunct="1">
        <a:spcBef>
          <a:spcPts val="6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5942" indent="-215969" algn="l" defTabSz="914269"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5916" indent="-179362" algn="l" defTabSz="914269"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23" indent="0" algn="l" defTabSz="914269"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23" indent="0" algn="l" defTabSz="914269"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8502"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35" indent="-228566"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0">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92">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18"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0.png"/><Relationship Id="rId17" Type="http://schemas.openxmlformats.org/officeDocument/2006/relationships/image" Target="../media/image31.svg"/><Relationship Id="rId2" Type="http://schemas.openxmlformats.org/officeDocument/2006/relationships/diagramData" Target="../diagrams/data1.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29.png"/><Relationship Id="rId5" Type="http://schemas.openxmlformats.org/officeDocument/2006/relationships/diagramColors" Target="../diagrams/colors1.xml"/><Relationship Id="rId15" Type="http://schemas.openxmlformats.org/officeDocument/2006/relationships/image" Target="../media/image28.svg"/><Relationship Id="rId10" Type="http://schemas.openxmlformats.org/officeDocument/2006/relationships/diagramColors" Target="../diagrams/colors1.xml"/><Relationship Id="rId19" Type="http://schemas.openxmlformats.org/officeDocument/2006/relationships/image" Target="../media/image33.svg"/><Relationship Id="rId4" Type="http://schemas.openxmlformats.org/officeDocument/2006/relationships/diagramQuickStyle" Target="../diagrams/quickStyle1.xml"/><Relationship Id="rId9" Type="http://schemas.openxmlformats.org/officeDocument/2006/relationships/diagramQuickStyle" Target="../diagrams/quickStyle1.xml"/><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6.svg"/><Relationship Id="rId18" Type="http://schemas.openxmlformats.org/officeDocument/2006/relationships/image" Target="../media/image23.png"/><Relationship Id="rId3" Type="http://schemas.openxmlformats.org/officeDocument/2006/relationships/diagramLayout" Target="../diagrams/layout2.xml"/><Relationship Id="rId7" Type="http://schemas.openxmlformats.org/officeDocument/2006/relationships/diagramData" Target="../diagrams/data4.xml"/><Relationship Id="rId12" Type="http://schemas.openxmlformats.org/officeDocument/2006/relationships/image" Target="../media/image20.png"/><Relationship Id="rId17" Type="http://schemas.openxmlformats.org/officeDocument/2006/relationships/image" Target="../media/image31.svg"/><Relationship Id="rId2" Type="http://schemas.openxmlformats.org/officeDocument/2006/relationships/diagramData" Target="../diagrams/data3.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3.xml"/><Relationship Id="rId6" Type="http://schemas.microsoft.com/office/2007/relationships/diagramDrawing" Target="../diagrams/drawing2.xml"/><Relationship Id="rId11" Type="http://schemas.openxmlformats.org/officeDocument/2006/relationships/image" Target="../media/image29.png"/><Relationship Id="rId5" Type="http://schemas.openxmlformats.org/officeDocument/2006/relationships/diagramColors" Target="../diagrams/colors2.xml"/><Relationship Id="rId15" Type="http://schemas.openxmlformats.org/officeDocument/2006/relationships/image" Target="../media/image28.svg"/><Relationship Id="rId10" Type="http://schemas.openxmlformats.org/officeDocument/2006/relationships/diagramColors" Target="../diagrams/colors2.xml"/><Relationship Id="rId19" Type="http://schemas.openxmlformats.org/officeDocument/2006/relationships/image" Target="../media/image33.svg"/><Relationship Id="rId4" Type="http://schemas.openxmlformats.org/officeDocument/2006/relationships/diagramQuickStyle" Target="../diagrams/quickStyle2.xml"/><Relationship Id="rId9" Type="http://schemas.openxmlformats.org/officeDocument/2006/relationships/diagramQuickStyle" Target="../diagrams/quickStyle2.xml"/><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6.svg"/><Relationship Id="rId18"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diagramData" Target="../diagrams/data6.xml"/><Relationship Id="rId12" Type="http://schemas.openxmlformats.org/officeDocument/2006/relationships/image" Target="../media/image20.png"/><Relationship Id="rId17" Type="http://schemas.openxmlformats.org/officeDocument/2006/relationships/image" Target="../media/image31.svg"/><Relationship Id="rId2" Type="http://schemas.openxmlformats.org/officeDocument/2006/relationships/diagramData" Target="../diagrams/data5.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3.xml"/><Relationship Id="rId6" Type="http://schemas.microsoft.com/office/2007/relationships/diagramDrawing" Target="../diagrams/drawing3.xml"/><Relationship Id="rId11" Type="http://schemas.openxmlformats.org/officeDocument/2006/relationships/image" Target="../media/image29.png"/><Relationship Id="rId5" Type="http://schemas.openxmlformats.org/officeDocument/2006/relationships/diagramColors" Target="../diagrams/colors3.xml"/><Relationship Id="rId15" Type="http://schemas.openxmlformats.org/officeDocument/2006/relationships/image" Target="../media/image28.svg"/><Relationship Id="rId10" Type="http://schemas.openxmlformats.org/officeDocument/2006/relationships/diagramColors" Target="../diagrams/colors3.xml"/><Relationship Id="rId19" Type="http://schemas.openxmlformats.org/officeDocument/2006/relationships/image" Target="../media/image33.svg"/><Relationship Id="rId4" Type="http://schemas.openxmlformats.org/officeDocument/2006/relationships/diagramQuickStyle" Target="../diagrams/quickStyle3.xml"/><Relationship Id="rId9" Type="http://schemas.openxmlformats.org/officeDocument/2006/relationships/diagramQuickStyle" Target="../diagrams/quickStyle3.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26.svg"/><Relationship Id="rId18" Type="http://schemas.openxmlformats.org/officeDocument/2006/relationships/image" Target="../media/image23.png"/><Relationship Id="rId3" Type="http://schemas.openxmlformats.org/officeDocument/2006/relationships/diagramLayout" Target="../diagrams/layout4.xml"/><Relationship Id="rId7" Type="http://schemas.openxmlformats.org/officeDocument/2006/relationships/diagramData" Target="../diagrams/data8.xml"/><Relationship Id="rId12" Type="http://schemas.openxmlformats.org/officeDocument/2006/relationships/image" Target="../media/image20.png"/><Relationship Id="rId17" Type="http://schemas.openxmlformats.org/officeDocument/2006/relationships/image" Target="../media/image31.svg"/><Relationship Id="rId2" Type="http://schemas.openxmlformats.org/officeDocument/2006/relationships/diagramData" Target="../diagrams/data7.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3.xml"/><Relationship Id="rId6" Type="http://schemas.microsoft.com/office/2007/relationships/diagramDrawing" Target="../diagrams/drawing4.xml"/><Relationship Id="rId11" Type="http://schemas.openxmlformats.org/officeDocument/2006/relationships/image" Target="../media/image29.png"/><Relationship Id="rId5" Type="http://schemas.openxmlformats.org/officeDocument/2006/relationships/diagramColors" Target="../diagrams/colors4.xml"/><Relationship Id="rId15" Type="http://schemas.openxmlformats.org/officeDocument/2006/relationships/image" Target="../media/image28.svg"/><Relationship Id="rId10" Type="http://schemas.openxmlformats.org/officeDocument/2006/relationships/diagramColors" Target="../diagrams/colors4.xml"/><Relationship Id="rId19" Type="http://schemas.openxmlformats.org/officeDocument/2006/relationships/image" Target="../media/image33.svg"/><Relationship Id="rId4" Type="http://schemas.openxmlformats.org/officeDocument/2006/relationships/diagramQuickStyle" Target="../diagrams/quickStyle4.xml"/><Relationship Id="rId9" Type="http://schemas.openxmlformats.org/officeDocument/2006/relationships/diagramQuickStyle" Target="../diagrams/quickStyle4.xm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sv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8.svg"/><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42.svg"/><Relationship Id="rId1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85B83280-967A-42F2-8228-49E8EA39781B}"/>
              </a:ext>
            </a:extLst>
          </p:cNvPr>
          <p:cNvSpPr>
            <a:spLocks noGrp="1"/>
          </p:cNvSpPr>
          <p:nvPr>
            <p:ph type="subTitle" idx="1"/>
          </p:nvPr>
        </p:nvSpPr>
        <p:spPr>
          <a:xfrm>
            <a:off x="874714" y="4494775"/>
            <a:ext cx="10438871" cy="1334525"/>
          </a:xfrm>
        </p:spPr>
        <p:txBody>
          <a:bodyPr/>
          <a:lstStyle/>
          <a:p>
            <a:pPr>
              <a:defRPr/>
            </a:pPr>
            <a:r>
              <a:rPr lang="de-DE" dirty="0"/>
              <a:t>Prof. Dr.-Ing. Udo Becker</a:t>
            </a:r>
          </a:p>
          <a:p>
            <a:r>
              <a:rPr lang="en-US" dirty="0" smtClean="0"/>
              <a:t>2021</a:t>
            </a:r>
            <a:endParaRPr lang="en-US" dirty="0"/>
          </a:p>
        </p:txBody>
      </p:sp>
      <p:sp>
        <p:nvSpPr>
          <p:cNvPr id="12" name="Title 3">
            <a:extLst>
              <a:ext uri="{FF2B5EF4-FFF2-40B4-BE49-F238E27FC236}">
                <a16:creationId xmlns:a16="http://schemas.microsoft.com/office/drawing/2014/main" id="{B38A3F70-5EB0-45D0-9644-9C5E0FC86CB8}"/>
              </a:ext>
            </a:extLst>
          </p:cNvPr>
          <p:cNvSpPr>
            <a:spLocks noGrp="1"/>
          </p:cNvSpPr>
          <p:nvPr>
            <p:ph type="title"/>
          </p:nvPr>
        </p:nvSpPr>
        <p:spPr>
          <a:xfrm>
            <a:off x="874713" y="3392203"/>
            <a:ext cx="10438873" cy="972108"/>
          </a:xfrm>
        </p:spPr>
        <p:txBody>
          <a:bodyPr/>
          <a:lstStyle/>
          <a:p>
            <a:r>
              <a:rPr lang="en-US" noProof="0" dirty="0"/>
              <a:t>Transport Policy 1 </a:t>
            </a:r>
            <a:br>
              <a:rPr lang="en-US" noProof="0" dirty="0"/>
            </a:br>
            <a:r>
              <a:rPr lang="en-US" sz="2400" i="1" noProof="0" dirty="0"/>
              <a:t>Forecasts and scenarios</a:t>
            </a:r>
            <a:endParaRPr lang="en-US" sz="2400" i="1" dirty="0"/>
          </a:p>
        </p:txBody>
      </p:sp>
      <p:sp>
        <p:nvSpPr>
          <p:cNvPr id="10" name="Text Placeholder 2">
            <a:extLst>
              <a:ext uri="{FF2B5EF4-FFF2-40B4-BE49-F238E27FC236}">
                <a16:creationId xmlns:a16="http://schemas.microsoft.com/office/drawing/2014/main" id="{422B9299-8722-49F0-BCF3-55619831B74A}"/>
              </a:ext>
            </a:extLst>
          </p:cNvPr>
          <p:cNvSpPr>
            <a:spLocks noGrp="1"/>
          </p:cNvSpPr>
          <p:nvPr>
            <p:ph type="body" sz="quarter" idx="10"/>
          </p:nvPr>
        </p:nvSpPr>
        <p:spPr>
          <a:xfrm>
            <a:off x="874713" y="2420841"/>
            <a:ext cx="10438873" cy="828676"/>
          </a:xfrm>
        </p:spPr>
        <p:txBody>
          <a:bodyPr/>
          <a:lstStyle/>
          <a:p>
            <a:pPr eaLnBrk="1" fontAlgn="auto" hangingPunct="1">
              <a:spcAft>
                <a:spcPts val="0"/>
              </a:spcAft>
              <a:defRPr/>
            </a:pPr>
            <a:r>
              <a:rPr lang="de-DE" dirty="0"/>
              <a:t>Faculty of Transport and Traffic Sciences – Chair of Transport Ecology </a:t>
            </a:r>
          </a:p>
          <a:p>
            <a:pPr eaLnBrk="1" fontAlgn="auto" hangingPunct="1">
              <a:spcAft>
                <a:spcPts val="0"/>
              </a:spcAft>
              <a:defRPr/>
            </a:pPr>
            <a:r>
              <a:rPr lang="de-DE" dirty="0"/>
              <a:t>Prof. Dr.-Ing. Udo Becker</a:t>
            </a:r>
          </a:p>
          <a:p>
            <a:endParaRPr lang="en-US" dirty="0"/>
          </a:p>
        </p:txBody>
      </p:sp>
    </p:spTree>
    <p:extLst>
      <p:ext uri="{BB962C8B-B14F-4D97-AF65-F5344CB8AC3E}">
        <p14:creationId xmlns:p14="http://schemas.microsoft.com/office/powerpoint/2010/main" val="213868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Forecasting models</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r>
              <a:rPr lang="en-US" b="1" noProof="0" dirty="0"/>
              <a:t>Forecast model for determining two future images</a:t>
            </a:r>
          </a:p>
          <a:p>
            <a:endParaRPr lang="en-US" b="1" noProof="0" dirty="0"/>
          </a:p>
          <a:p>
            <a:endParaRPr lang="en-US" b="1" noProof="0" dirty="0"/>
          </a:p>
          <a:p>
            <a:endParaRPr lang="en-US" b="1" noProof="0" dirty="0"/>
          </a:p>
          <a:p>
            <a:endParaRPr lang="en-US" b="1" noProof="0" dirty="0"/>
          </a:p>
          <a:p>
            <a:endParaRPr lang="en-US" b="1" noProof="0" dirty="0"/>
          </a:p>
          <a:p>
            <a:endParaRPr lang="en-US" b="1" noProof="0" dirty="0"/>
          </a:p>
          <a:p>
            <a:r>
              <a:rPr lang="en-US" b="1" noProof="0" dirty="0"/>
              <a:t>The result of forecasts…</a:t>
            </a:r>
          </a:p>
          <a:p>
            <a:r>
              <a:rPr lang="en-US" noProof="0" dirty="0"/>
              <a:t>… is determined by:</a:t>
            </a:r>
            <a:endParaRPr lang="en-US" b="1" noProof="0" dirty="0"/>
          </a:p>
        </p:txBody>
      </p:sp>
      <p:grpSp>
        <p:nvGrpSpPr>
          <p:cNvPr id="6" name="Group 4">
            <a:extLst>
              <a:ext uri="{FF2B5EF4-FFF2-40B4-BE49-F238E27FC236}">
                <a16:creationId xmlns:a16="http://schemas.microsoft.com/office/drawing/2014/main" id="{8278478D-BB55-47E1-B711-759EDC0301BA}"/>
              </a:ext>
            </a:extLst>
          </p:cNvPr>
          <p:cNvGrpSpPr>
            <a:grpSpLocks/>
          </p:cNvGrpSpPr>
          <p:nvPr/>
        </p:nvGrpSpPr>
        <p:grpSpPr bwMode="auto">
          <a:xfrm>
            <a:off x="930694" y="1881128"/>
            <a:ext cx="7315200" cy="2286000"/>
            <a:chOff x="864" y="2496"/>
            <a:chExt cx="4608" cy="1440"/>
          </a:xfrm>
        </p:grpSpPr>
        <p:sp>
          <p:nvSpPr>
            <p:cNvPr id="7" name="Line 5">
              <a:extLst>
                <a:ext uri="{FF2B5EF4-FFF2-40B4-BE49-F238E27FC236}">
                  <a16:creationId xmlns:a16="http://schemas.microsoft.com/office/drawing/2014/main" id="{C5BC6A41-5776-49E2-99D8-D2F50E698D56}"/>
                </a:ext>
              </a:extLst>
            </p:cNvPr>
            <p:cNvSpPr>
              <a:spLocks noChangeShapeType="1"/>
            </p:cNvSpPr>
            <p:nvPr/>
          </p:nvSpPr>
          <p:spPr bwMode="auto">
            <a:xfrm flipV="1">
              <a:off x="2070" y="2832"/>
              <a:ext cx="2112"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Line 6">
              <a:extLst>
                <a:ext uri="{FF2B5EF4-FFF2-40B4-BE49-F238E27FC236}">
                  <a16:creationId xmlns:a16="http://schemas.microsoft.com/office/drawing/2014/main" id="{79497631-00F5-4080-9EE8-2546B3D41D46}"/>
                </a:ext>
              </a:extLst>
            </p:cNvPr>
            <p:cNvSpPr>
              <a:spLocks noChangeShapeType="1"/>
            </p:cNvSpPr>
            <p:nvPr/>
          </p:nvSpPr>
          <p:spPr bwMode="auto">
            <a:xfrm>
              <a:off x="2064" y="3264"/>
              <a:ext cx="2160" cy="38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Oval 7">
              <a:extLst>
                <a:ext uri="{FF2B5EF4-FFF2-40B4-BE49-F238E27FC236}">
                  <a16:creationId xmlns:a16="http://schemas.microsoft.com/office/drawing/2014/main" id="{E46B38BC-E4CE-4BB0-8941-A60E8D8C68DF}"/>
                </a:ext>
              </a:extLst>
            </p:cNvPr>
            <p:cNvSpPr>
              <a:spLocks noChangeArrowheads="1"/>
            </p:cNvSpPr>
            <p:nvPr/>
          </p:nvSpPr>
          <p:spPr bwMode="auto">
            <a:xfrm>
              <a:off x="4176" y="2496"/>
              <a:ext cx="1248" cy="560"/>
            </a:xfrm>
            <a:prstGeom prst="ellipse">
              <a:avLst/>
            </a:prstGeom>
            <a:solidFill>
              <a:schemeClr val="bg1">
                <a:lumMod val="95000"/>
              </a:scheme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endParaRPr lang="en-US" altLang="de-DE" sz="1400" dirty="0"/>
            </a:p>
          </p:txBody>
        </p:sp>
        <p:sp>
          <p:nvSpPr>
            <p:cNvPr id="10" name="Text Box 8">
              <a:extLst>
                <a:ext uri="{FF2B5EF4-FFF2-40B4-BE49-F238E27FC236}">
                  <a16:creationId xmlns:a16="http://schemas.microsoft.com/office/drawing/2014/main" id="{6CDECD0C-A56C-4837-854A-F59BD7FDE39C}"/>
                </a:ext>
              </a:extLst>
            </p:cNvPr>
            <p:cNvSpPr txBox="1">
              <a:spLocks noChangeArrowheads="1"/>
            </p:cNvSpPr>
            <p:nvPr/>
          </p:nvSpPr>
          <p:spPr bwMode="auto">
            <a:xfrm>
              <a:off x="4467" y="2572"/>
              <a:ext cx="920" cy="40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50000"/>
                </a:spcBef>
              </a:pPr>
              <a:r>
                <a:rPr lang="en-US" altLang="de-DE" sz="1800" dirty="0">
                  <a:solidFill>
                    <a:srgbClr val="C00000"/>
                  </a:solidFill>
                  <a:latin typeface="+mn-lt"/>
                </a:rPr>
                <a:t>Without- Case</a:t>
              </a:r>
              <a:endParaRPr lang="en-US" altLang="de-DE" sz="2400" dirty="0">
                <a:solidFill>
                  <a:srgbClr val="C00000"/>
                </a:solidFill>
                <a:latin typeface="+mn-lt"/>
              </a:endParaRPr>
            </a:p>
          </p:txBody>
        </p:sp>
        <p:sp>
          <p:nvSpPr>
            <p:cNvPr id="11" name="Oval 9">
              <a:extLst>
                <a:ext uri="{FF2B5EF4-FFF2-40B4-BE49-F238E27FC236}">
                  <a16:creationId xmlns:a16="http://schemas.microsoft.com/office/drawing/2014/main" id="{4C5F3716-5FAF-4A69-A6DA-79E278AC2646}"/>
                </a:ext>
              </a:extLst>
            </p:cNvPr>
            <p:cNvSpPr>
              <a:spLocks noChangeArrowheads="1"/>
            </p:cNvSpPr>
            <p:nvPr/>
          </p:nvSpPr>
          <p:spPr bwMode="auto">
            <a:xfrm>
              <a:off x="4224" y="3376"/>
              <a:ext cx="1248" cy="560"/>
            </a:xfrm>
            <a:prstGeom prst="ellipse">
              <a:avLst/>
            </a:prstGeom>
            <a:solidFill>
              <a:schemeClr val="bg1">
                <a:lumMod val="95000"/>
              </a:scheme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endParaRPr lang="en-US" altLang="de-DE" sz="1400" dirty="0"/>
            </a:p>
          </p:txBody>
        </p:sp>
        <p:sp>
          <p:nvSpPr>
            <p:cNvPr id="12" name="Oval 11">
              <a:extLst>
                <a:ext uri="{FF2B5EF4-FFF2-40B4-BE49-F238E27FC236}">
                  <a16:creationId xmlns:a16="http://schemas.microsoft.com/office/drawing/2014/main" id="{C45B9F61-C2BA-4883-B438-4D6F719C8A19}"/>
                </a:ext>
              </a:extLst>
            </p:cNvPr>
            <p:cNvSpPr>
              <a:spLocks noChangeArrowheads="1"/>
            </p:cNvSpPr>
            <p:nvPr/>
          </p:nvSpPr>
          <p:spPr bwMode="auto">
            <a:xfrm>
              <a:off x="864" y="2880"/>
              <a:ext cx="1248" cy="560"/>
            </a:xfrm>
            <a:prstGeom prst="ellipse">
              <a:avLst/>
            </a:prstGeom>
            <a:solidFill>
              <a:schemeClr val="bg1">
                <a:lumMod val="95000"/>
              </a:schemeClr>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endParaRPr lang="en-US" altLang="de-DE" sz="1400" dirty="0"/>
            </a:p>
          </p:txBody>
        </p:sp>
        <p:sp>
          <p:nvSpPr>
            <p:cNvPr id="13" name="Text Box 12">
              <a:extLst>
                <a:ext uri="{FF2B5EF4-FFF2-40B4-BE49-F238E27FC236}">
                  <a16:creationId xmlns:a16="http://schemas.microsoft.com/office/drawing/2014/main" id="{66E6F88A-CDA8-4168-A91B-B9741D01B5D8}"/>
                </a:ext>
              </a:extLst>
            </p:cNvPr>
            <p:cNvSpPr txBox="1">
              <a:spLocks noChangeArrowheads="1"/>
            </p:cNvSpPr>
            <p:nvPr/>
          </p:nvSpPr>
          <p:spPr bwMode="auto">
            <a:xfrm>
              <a:off x="1086" y="3043"/>
              <a:ext cx="803" cy="23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50000"/>
                </a:spcBef>
              </a:pPr>
              <a:r>
                <a:rPr lang="en-US" altLang="de-DE" sz="1800" dirty="0">
                  <a:solidFill>
                    <a:srgbClr val="C00000"/>
                  </a:solidFill>
                  <a:latin typeface="+mn-lt"/>
                </a:rPr>
                <a:t>Zero-Case</a:t>
              </a:r>
              <a:endParaRPr lang="en-US" altLang="de-DE" sz="2400" dirty="0">
                <a:solidFill>
                  <a:srgbClr val="C00000"/>
                </a:solidFill>
                <a:latin typeface="+mn-lt"/>
              </a:endParaRPr>
            </a:p>
          </p:txBody>
        </p:sp>
        <p:sp>
          <p:nvSpPr>
            <p:cNvPr id="14" name="Text Box 13">
              <a:extLst>
                <a:ext uri="{FF2B5EF4-FFF2-40B4-BE49-F238E27FC236}">
                  <a16:creationId xmlns:a16="http://schemas.microsoft.com/office/drawing/2014/main" id="{8CC7FD0D-E4E2-4B8E-85C7-71109BA187A0}"/>
                </a:ext>
              </a:extLst>
            </p:cNvPr>
            <p:cNvSpPr txBox="1">
              <a:spLocks noChangeArrowheads="1"/>
            </p:cNvSpPr>
            <p:nvPr/>
          </p:nvSpPr>
          <p:spPr bwMode="auto">
            <a:xfrm>
              <a:off x="4426" y="3072"/>
              <a:ext cx="7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50000"/>
                </a:spcBef>
              </a:pPr>
              <a:r>
                <a:rPr lang="en-US" altLang="de-DE" sz="1800" dirty="0">
                  <a:solidFill>
                    <a:schemeClr val="tx2"/>
                  </a:solidFill>
                  <a:latin typeface="+mn-lt"/>
                </a:rPr>
                <a:t>Future</a:t>
              </a:r>
            </a:p>
          </p:txBody>
        </p:sp>
        <p:sp>
          <p:nvSpPr>
            <p:cNvPr id="15" name="Text Box 14">
              <a:extLst>
                <a:ext uri="{FF2B5EF4-FFF2-40B4-BE49-F238E27FC236}">
                  <a16:creationId xmlns:a16="http://schemas.microsoft.com/office/drawing/2014/main" id="{E111DCEF-2593-40B6-93EB-875E2F2F5112}"/>
                </a:ext>
              </a:extLst>
            </p:cNvPr>
            <p:cNvSpPr txBox="1">
              <a:spLocks noChangeArrowheads="1"/>
            </p:cNvSpPr>
            <p:nvPr/>
          </p:nvSpPr>
          <p:spPr bwMode="auto">
            <a:xfrm>
              <a:off x="1165" y="3456"/>
              <a:ext cx="51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50000"/>
                </a:spcBef>
              </a:pPr>
              <a:r>
                <a:rPr lang="en-US" altLang="de-DE" sz="1800" dirty="0">
                  <a:solidFill>
                    <a:schemeClr val="tx2"/>
                  </a:solidFill>
                  <a:latin typeface="+mn-lt"/>
                </a:rPr>
                <a:t>Today</a:t>
              </a:r>
            </a:p>
          </p:txBody>
        </p:sp>
        <p:sp>
          <p:nvSpPr>
            <p:cNvPr id="16" name="Text Box 15">
              <a:extLst>
                <a:ext uri="{FF2B5EF4-FFF2-40B4-BE49-F238E27FC236}">
                  <a16:creationId xmlns:a16="http://schemas.microsoft.com/office/drawing/2014/main" id="{E38CC346-3AAD-4855-A97E-09C0E5766A76}"/>
                </a:ext>
              </a:extLst>
            </p:cNvPr>
            <p:cNvSpPr txBox="1">
              <a:spLocks noChangeArrowheads="1"/>
            </p:cNvSpPr>
            <p:nvPr/>
          </p:nvSpPr>
          <p:spPr bwMode="auto">
            <a:xfrm>
              <a:off x="2544" y="3072"/>
              <a:ext cx="14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50000"/>
                </a:spcBef>
              </a:pPr>
              <a:r>
                <a:rPr lang="en-US" altLang="de-DE" sz="1800" dirty="0">
                  <a:solidFill>
                    <a:schemeClr val="tx2"/>
                  </a:solidFill>
                  <a:latin typeface="+mn-lt"/>
                </a:rPr>
                <a:t>Forecast model</a:t>
              </a:r>
            </a:p>
          </p:txBody>
        </p:sp>
      </p:grpSp>
      <p:sp>
        <p:nvSpPr>
          <p:cNvPr id="17" name="Text Box 8">
            <a:extLst>
              <a:ext uri="{FF2B5EF4-FFF2-40B4-BE49-F238E27FC236}">
                <a16:creationId xmlns:a16="http://schemas.microsoft.com/office/drawing/2014/main" id="{30C1875D-6ED1-4C8C-8B7C-0FD97E2ABCAF}"/>
              </a:ext>
            </a:extLst>
          </p:cNvPr>
          <p:cNvSpPr txBox="1">
            <a:spLocks noChangeArrowheads="1"/>
          </p:cNvSpPr>
          <p:nvPr/>
        </p:nvSpPr>
        <p:spPr bwMode="auto">
          <a:xfrm>
            <a:off x="6585369" y="3537962"/>
            <a:ext cx="1460500" cy="3693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50000"/>
              </a:spcBef>
            </a:pPr>
            <a:r>
              <a:rPr lang="en-US" altLang="de-DE" sz="1800" dirty="0">
                <a:solidFill>
                  <a:srgbClr val="C00000"/>
                </a:solidFill>
                <a:latin typeface="+mn-lt"/>
              </a:rPr>
              <a:t>With- Case</a:t>
            </a:r>
            <a:endParaRPr lang="en-US" altLang="de-DE" sz="2400" dirty="0">
              <a:solidFill>
                <a:srgbClr val="C00000"/>
              </a:solidFill>
              <a:latin typeface="+mn-lt"/>
            </a:endParaRPr>
          </a:p>
        </p:txBody>
      </p:sp>
      <p:sp>
        <p:nvSpPr>
          <p:cNvPr id="18" name="Textfeld 6">
            <a:extLst>
              <a:ext uri="{FF2B5EF4-FFF2-40B4-BE49-F238E27FC236}">
                <a16:creationId xmlns:a16="http://schemas.microsoft.com/office/drawing/2014/main" id="{2CA47F45-F46B-4F5E-ABFB-7DAF93A28712}"/>
              </a:ext>
            </a:extLst>
          </p:cNvPr>
          <p:cNvSpPr txBox="1">
            <a:spLocks noChangeArrowheads="1"/>
          </p:cNvSpPr>
          <p:nvPr/>
        </p:nvSpPr>
        <p:spPr bwMode="auto">
          <a:xfrm>
            <a:off x="2409825" y="5134411"/>
            <a:ext cx="7372350" cy="369332"/>
          </a:xfrm>
          <a:prstGeom prst="rect">
            <a:avLst/>
          </a:prstGeom>
          <a:solidFill>
            <a:srgbClr val="FFFF99"/>
          </a:solidFill>
          <a:ln w="19050">
            <a:solidFill>
              <a:schemeClr val="bg2"/>
            </a:solidFill>
          </a:ln>
          <a:effectLst/>
        </p:spPr>
        <p:txBody>
          <a:bodyPr wrap="square" rtlCol="0">
            <a:spAutoFit/>
          </a:bodyPr>
          <a:lstStyle>
            <a:defPPr>
              <a:defRPr lang="de-DE"/>
            </a:defPPr>
            <a:lvl1pPr>
              <a:defRPr sz="1600">
                <a:solidFill>
                  <a:srgbClr val="C00000"/>
                </a:solidFill>
              </a:defRPr>
            </a:lvl1pPr>
          </a:lstStyle>
          <a:p>
            <a:pPr algn="ctr"/>
            <a:r>
              <a:rPr lang="en-US" altLang="de-DE" sz="1800" b="1" dirty="0">
                <a:solidFill>
                  <a:schemeClr val="tx2"/>
                </a:solidFill>
              </a:rPr>
              <a:t>the assumptions, delimitations and framework conditions!</a:t>
            </a:r>
          </a:p>
        </p:txBody>
      </p:sp>
    </p:spTree>
    <p:extLst>
      <p:ext uri="{BB962C8B-B14F-4D97-AF65-F5344CB8AC3E}">
        <p14:creationId xmlns:p14="http://schemas.microsoft.com/office/powerpoint/2010/main" val="41558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Future development, forecasts, scenarios</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285750" indent="-285750">
              <a:buFont typeface="Arial" panose="020B0604020202020204" pitchFamily="34" charset="0"/>
              <a:buChar char="•"/>
            </a:pPr>
            <a:r>
              <a:rPr lang="en-US" noProof="0" dirty="0"/>
              <a:t>Playing out a consistent world systematically/scientifically:</a:t>
            </a:r>
            <a:br>
              <a:rPr lang="en-US" noProof="0" dirty="0"/>
            </a:br>
            <a:r>
              <a:rPr lang="en-US" b="1" noProof="0" dirty="0"/>
              <a:t>Consistent thought structures </a:t>
            </a:r>
            <a:r>
              <a:rPr lang="en-US" noProof="0" dirty="0"/>
              <a:t>(</a:t>
            </a:r>
            <a:r>
              <a:rPr lang="en-US" u="sng" noProof="0" dirty="0"/>
              <a:t>not:</a:t>
            </a:r>
            <a:r>
              <a:rPr lang="en-US" noProof="0" dirty="0"/>
              <a:t> oil is getting scarcer and gasoline cheaper!)</a:t>
            </a:r>
          </a:p>
          <a:p>
            <a:pPr marL="541338" indent="-271463">
              <a:spcBef>
                <a:spcPts val="600"/>
              </a:spcBef>
              <a:buFont typeface="Wingdings" panose="05000000000000000000" pitchFamily="2" charset="2"/>
              <a:buChar char="Ø"/>
            </a:pPr>
            <a:r>
              <a:rPr lang="en-US" noProof="0" dirty="0"/>
              <a:t>Analysis today - Development 1 - Measures 1, 2, 3 - Reactions 5, 6, 7 - World 1</a:t>
            </a:r>
          </a:p>
          <a:p>
            <a:pPr marL="541338" indent="-271463">
              <a:spcBef>
                <a:spcPts val="600"/>
              </a:spcBef>
              <a:buFont typeface="Wingdings" panose="05000000000000000000" pitchFamily="2" charset="2"/>
              <a:buChar char="Ø"/>
            </a:pPr>
            <a:r>
              <a:rPr lang="en-US" noProof="0" dirty="0"/>
              <a:t>Analysis today - Development 2 - Measures 1, 4, 5 - Reactions 6, 8, 9 - World 2</a:t>
            </a:r>
          </a:p>
          <a:p>
            <a:pPr marL="285750" indent="-285750">
              <a:buFont typeface="Arial" panose="020B0604020202020204" pitchFamily="34" charset="0"/>
              <a:buChar char="•"/>
            </a:pPr>
            <a:r>
              <a:rPr lang="en-US" noProof="0" dirty="0"/>
              <a:t>Status-quo, trend, measure, target: self-fulfilling, self-disproving.</a:t>
            </a:r>
          </a:p>
          <a:p>
            <a:pPr marL="285750" indent="-285750">
              <a:buFont typeface="Arial" panose="020B0604020202020204" pitchFamily="34" charset="0"/>
              <a:buChar char="•"/>
            </a:pPr>
            <a:r>
              <a:rPr lang="en-US" b="1" noProof="0" dirty="0"/>
              <a:t>Always </a:t>
            </a:r>
            <a:r>
              <a:rPr lang="en-US" noProof="0" dirty="0"/>
              <a:t>consider field of application and definition range (“serves for ... in order to ...”)</a:t>
            </a:r>
          </a:p>
          <a:p>
            <a:pPr marL="285750" indent="-285750">
              <a:buFont typeface="Arial" panose="020B0604020202020204" pitchFamily="34" charset="0"/>
              <a:buChar char="•"/>
            </a:pPr>
            <a:r>
              <a:rPr lang="en-US" noProof="0" dirty="0"/>
              <a:t>Indispensable: Problem, delimitations, general conditions.</a:t>
            </a:r>
          </a:p>
          <a:p>
            <a:pPr marL="285750" indent="-285750">
              <a:spcBef>
                <a:spcPts val="600"/>
              </a:spcBef>
              <a:buFont typeface="Wingdings" panose="05000000000000000000" pitchFamily="2" charset="2"/>
              <a:buChar char="Ø"/>
            </a:pPr>
            <a:r>
              <a:rPr lang="en-US" u="sng" noProof="0" dirty="0"/>
              <a:t>First:</a:t>
            </a:r>
            <a:r>
              <a:rPr lang="en-US" noProof="0" dirty="0"/>
              <a:t> Analyze the basic situation		</a:t>
            </a:r>
            <a:r>
              <a:rPr lang="en-US" u="sng" noProof="0" dirty="0"/>
              <a:t>Then:</a:t>
            </a:r>
            <a:r>
              <a:rPr lang="en-US" noProof="0" dirty="0"/>
              <a:t> Draw conclusions</a:t>
            </a:r>
          </a:p>
          <a:p>
            <a:pPr marL="285750" indent="-285750">
              <a:spcBef>
                <a:spcPts val="600"/>
              </a:spcBef>
              <a:buFont typeface="Wingdings" panose="05000000000000000000" pitchFamily="2" charset="2"/>
              <a:buChar char="Ø"/>
            </a:pPr>
            <a:r>
              <a:rPr lang="en-US" u="sng" noProof="0" dirty="0"/>
              <a:t>First:</a:t>
            </a:r>
            <a:r>
              <a:rPr lang="en-US" noProof="0" dirty="0"/>
              <a:t> Describe assumptions		</a:t>
            </a:r>
            <a:r>
              <a:rPr lang="en-US" u="sng" noProof="0" dirty="0"/>
              <a:t>Then:</a:t>
            </a:r>
            <a:r>
              <a:rPr lang="en-US" noProof="0" dirty="0"/>
              <a:t> Developments &amp; results</a:t>
            </a:r>
          </a:p>
          <a:p>
            <a:pPr marL="285750" indent="-285750">
              <a:buFont typeface="Arial" panose="020B0604020202020204" pitchFamily="34" charset="0"/>
              <a:buChar char="•"/>
            </a:pPr>
            <a:r>
              <a:rPr lang="en-US" b="1" noProof="0" dirty="0"/>
              <a:t>The benefit of forecasts </a:t>
            </a:r>
            <a:r>
              <a:rPr lang="en-US" noProof="0" dirty="0"/>
              <a:t>is not in the result itself, but in recognizing the interaction.</a:t>
            </a:r>
            <a:br>
              <a:rPr lang="en-US" noProof="0" dirty="0"/>
            </a:br>
            <a:r>
              <a:rPr lang="en-US" noProof="0" dirty="0"/>
              <a:t>(from "A" follows "B, C, D", which leads to "Z")</a:t>
            </a:r>
          </a:p>
          <a:p>
            <a:pPr marL="285750" indent="-285750">
              <a:buFont typeface="Arial" panose="020B0604020202020204" pitchFamily="34" charset="0"/>
              <a:buChar char="•"/>
            </a:pPr>
            <a:r>
              <a:rPr lang="en-US" b="1" i="1" noProof="0" dirty="0"/>
              <a:t>KISS:</a:t>
            </a:r>
            <a:r>
              <a:rPr lang="en-US" noProof="0" dirty="0"/>
              <a:t> </a:t>
            </a:r>
            <a:r>
              <a:rPr lang="en-US" b="1" i="1" noProof="0" dirty="0"/>
              <a:t>K</a:t>
            </a:r>
            <a:r>
              <a:rPr lang="en-US" noProof="0" dirty="0"/>
              <a:t>eep </a:t>
            </a:r>
            <a:r>
              <a:rPr lang="en-US" b="1" i="1" noProof="0" dirty="0"/>
              <a:t>i</a:t>
            </a:r>
            <a:r>
              <a:rPr lang="en-US" noProof="0" dirty="0"/>
              <a:t>t </a:t>
            </a:r>
            <a:r>
              <a:rPr lang="en-US" b="1" i="1" noProof="0" dirty="0"/>
              <a:t>s</a:t>
            </a:r>
            <a:r>
              <a:rPr lang="en-US" noProof="0" dirty="0"/>
              <a:t>imple, </a:t>
            </a:r>
            <a:r>
              <a:rPr lang="en-US" b="1" i="1" noProof="0" dirty="0"/>
              <a:t>s</a:t>
            </a:r>
            <a:r>
              <a:rPr lang="en-US" noProof="0" dirty="0"/>
              <a:t>tupid.  </a:t>
            </a:r>
            <a:br>
              <a:rPr lang="en-US" noProof="0" dirty="0"/>
            </a:br>
            <a:r>
              <a:rPr lang="en-US" noProof="0" dirty="0"/>
              <a:t>A. Einstein: „Keep it as simple as possible but not simpler.“</a:t>
            </a:r>
          </a:p>
          <a:p>
            <a:pPr marL="285750" indent="-285750">
              <a:buFont typeface="Arial" panose="020B0604020202020204" pitchFamily="34" charset="0"/>
              <a:buChar char="•"/>
            </a:pPr>
            <a:endParaRPr lang="en-US" b="1" noProof="0" dirty="0"/>
          </a:p>
        </p:txBody>
      </p:sp>
      <p:pic>
        <p:nvPicPr>
          <p:cNvPr id="6" name="Grafik 5" descr="Pfeil nach rechts mit einfarbiger Füllung">
            <a:extLst>
              <a:ext uri="{FF2B5EF4-FFF2-40B4-BE49-F238E27FC236}">
                <a16:creationId xmlns:a16="http://schemas.microsoft.com/office/drawing/2014/main" id="{F1E1BB0F-652F-4499-B201-9DCC9736D6B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457700" y="3656806"/>
            <a:ext cx="666638" cy="666638"/>
          </a:xfrm>
          <a:prstGeom prst="rect">
            <a:avLst/>
          </a:prstGeom>
        </p:spPr>
      </p:pic>
      <p:pic>
        <p:nvPicPr>
          <p:cNvPr id="7" name="Grafik 6" descr="Pfeil nach rechts mit einfarbiger Füllung">
            <a:extLst>
              <a:ext uri="{FF2B5EF4-FFF2-40B4-BE49-F238E27FC236}">
                <a16:creationId xmlns:a16="http://schemas.microsoft.com/office/drawing/2014/main" id="{663E4438-25FC-4CFA-8BDA-AF1AE2742EA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468839" y="4013008"/>
            <a:ext cx="666638" cy="666638"/>
          </a:xfrm>
          <a:prstGeom prst="rect">
            <a:avLst/>
          </a:prstGeom>
        </p:spPr>
      </p:pic>
      <p:pic>
        <p:nvPicPr>
          <p:cNvPr id="8" name="Grafik 7" descr="Eine Glühlampe">
            <a:extLst>
              <a:ext uri="{FF2B5EF4-FFF2-40B4-BE49-F238E27FC236}">
                <a16:creationId xmlns:a16="http://schemas.microsoft.com/office/drawing/2014/main" id="{A082F077-1302-48E2-BE67-420BE07E898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58459" y="5086295"/>
            <a:ext cx="743005" cy="743005"/>
          </a:xfrm>
          <a:prstGeom prst="rect">
            <a:avLst/>
          </a:prstGeom>
        </p:spPr>
      </p:pic>
    </p:spTree>
    <p:extLst>
      <p:ext uri="{BB962C8B-B14F-4D97-AF65-F5344CB8AC3E}">
        <p14:creationId xmlns:p14="http://schemas.microsoft.com/office/powerpoint/2010/main" val="397931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altLang="de-DE" u="sng" noProof="0" dirty="0"/>
              <a:t>Example:</a:t>
            </a:r>
            <a:r>
              <a:rPr lang="en-US" altLang="de-DE" b="0" noProof="0" dirty="0"/>
              <a:t> Driving performance (VKT) in Saxony, Germany</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379413" indent="-379413" defTabSz="573088"/>
            <a:r>
              <a:rPr lang="en-US" altLang="de-DE" noProof="0" dirty="0">
                <a:solidFill>
                  <a:srgbClr val="0B2A51"/>
                </a:solidFill>
              </a:rPr>
              <a:t>1. Driving performance = f (Vehicles/Inhabitant)</a:t>
            </a:r>
          </a:p>
          <a:p>
            <a:pPr marL="379413" indent="-379413" defTabSz="573088"/>
            <a:endParaRPr lang="en-US" altLang="de-DE" noProof="0" dirty="0">
              <a:solidFill>
                <a:srgbClr val="0B2A51"/>
              </a:solidFill>
            </a:endParaRPr>
          </a:p>
          <a:p>
            <a:endParaRPr lang="en-US" b="1" noProof="0" dirty="0"/>
          </a:p>
        </p:txBody>
      </p:sp>
      <p:grpSp>
        <p:nvGrpSpPr>
          <p:cNvPr id="32" name="Gruppieren 31">
            <a:extLst>
              <a:ext uri="{FF2B5EF4-FFF2-40B4-BE49-F238E27FC236}">
                <a16:creationId xmlns:a16="http://schemas.microsoft.com/office/drawing/2014/main" id="{3B831204-F3FA-4786-A67C-4DCD11A1A206}"/>
              </a:ext>
            </a:extLst>
          </p:cNvPr>
          <p:cNvGrpSpPr/>
          <p:nvPr/>
        </p:nvGrpSpPr>
        <p:grpSpPr>
          <a:xfrm>
            <a:off x="2409637" y="2800553"/>
            <a:ext cx="7372731" cy="3130409"/>
            <a:chOff x="692930" y="2587108"/>
            <a:chExt cx="7372731" cy="3130409"/>
          </a:xfrm>
        </p:grpSpPr>
        <mc:AlternateContent xmlns:mc="http://schemas.openxmlformats.org/markup-compatibility/2006" xmlns:a14="http://schemas.microsoft.com/office/drawing/2010/main">
          <mc:Choice Requires="a14">
            <p:graphicFrame>
              <p:nvGraphicFramePr>
                <p:cNvPr id="33" name="Diagramm 32">
                  <a:extLst>
                    <a:ext uri="{FF2B5EF4-FFF2-40B4-BE49-F238E27FC236}">
                      <a16:creationId xmlns:a16="http://schemas.microsoft.com/office/drawing/2014/main" id="{2C687D71-9ABA-4ACC-89B0-85888D892634}"/>
                    </a:ext>
                  </a:extLst>
                </p:cNvPr>
                <p:cNvGraphicFramePr/>
                <p:nvPr/>
              </p:nvGraphicFramePr>
              <p:xfrm>
                <a:off x="2175220" y="3460288"/>
                <a:ext cx="5890441" cy="225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33" name="Diagramm 32">
                  <a:extLst>
                    <a:ext uri="{FF2B5EF4-FFF2-40B4-BE49-F238E27FC236}">
                      <a16:creationId xmlns:a16="http://schemas.microsoft.com/office/drawing/2014/main" id="{2C687D71-9ABA-4ACC-89B0-85888D892634}"/>
                    </a:ext>
                  </a:extLst>
                </p:cNvPr>
                <p:cNvGraphicFramePr/>
                <p:nvPr/>
              </p:nvGraphicFramePr>
              <p:xfrm>
                <a:off x="2175220" y="3460288"/>
                <a:ext cx="5890441" cy="2257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34" name="Multiplizieren 11">
              <a:extLst>
                <a:ext uri="{FF2B5EF4-FFF2-40B4-BE49-F238E27FC236}">
                  <a16:creationId xmlns:a16="http://schemas.microsoft.com/office/drawing/2014/main" id="{6BBE9F80-5CAD-4B75-9143-71B457DCB023}"/>
                </a:ext>
              </a:extLst>
            </p:cNvPr>
            <p:cNvSpPr/>
            <p:nvPr/>
          </p:nvSpPr>
          <p:spPr>
            <a:xfrm>
              <a:off x="3466366" y="3684026"/>
              <a:ext cx="259199" cy="290616"/>
            </a:xfrm>
            <a:prstGeom prst="mathMultiply">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mj-lt"/>
                <a:ea typeface="+mn-ea"/>
                <a:cs typeface="+mn-cs"/>
              </a:endParaRPr>
            </a:p>
          </p:txBody>
        </p:sp>
        <p:sp>
          <p:nvSpPr>
            <p:cNvPr id="35" name="Multiplizieren 13">
              <a:extLst>
                <a:ext uri="{FF2B5EF4-FFF2-40B4-BE49-F238E27FC236}">
                  <a16:creationId xmlns:a16="http://schemas.microsoft.com/office/drawing/2014/main" id="{DEE70A80-D08A-4E55-831E-6FCD411E9766}"/>
                </a:ext>
              </a:extLst>
            </p:cNvPr>
            <p:cNvSpPr/>
            <p:nvPr/>
          </p:nvSpPr>
          <p:spPr>
            <a:xfrm>
              <a:off x="4995929" y="3674296"/>
              <a:ext cx="259199" cy="290616"/>
            </a:xfrm>
            <a:prstGeom prst="mathMultiply">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6" name="Abgerundetes Rechteck 14">
                  <a:extLst>
                    <a:ext uri="{FF2B5EF4-FFF2-40B4-BE49-F238E27FC236}">
                      <a16:creationId xmlns:a16="http://schemas.microsoft.com/office/drawing/2014/main" id="{326077DC-5F1F-40F6-8557-9B5A45675EB2}"/>
                    </a:ext>
                  </a:extLst>
                </p:cNvPr>
                <p:cNvSpPr/>
                <p:nvPr/>
              </p:nvSpPr>
              <p:spPr>
                <a:xfrm>
                  <a:off x="692930" y="3460288"/>
                  <a:ext cx="1209592" cy="667632"/>
                </a:xfrm>
                <a:prstGeom prst="roundRect">
                  <a:avLst/>
                </a:prstGeom>
                <a:solidFill>
                  <a:schemeClr val="tx1">
                    <a:lumMod val="10000"/>
                    <a:lumOff val="90000"/>
                    <a:alpha val="35000"/>
                  </a:schemeClr>
                </a:solidFill>
                <a:ln w="12700" cap="flat" cmpd="sng" algn="ctr">
                  <a:solidFill>
                    <a:srgbClr val="ABABAB">
                      <a:shade val="50000"/>
                    </a:srgbClr>
                  </a:solidFill>
                  <a:prstDash val="solid"/>
                  <a:miter lim="800000"/>
                </a:ln>
                <a:effectLst/>
              </p:spPr>
              <p:txBody>
                <a:bodyPr rtlCol="0" anchor="ctr"/>
                <a:lstStyle/>
                <a:p>
                  <a:pPr lvl="0"/>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𝑉𝐾𝑇</m:t>
                        </m:r>
                        <m:r>
                          <a:rPr lang="de-DE" sz="1600" i="1">
                            <a:latin typeface="Cambria Math" panose="02040503050406030204" pitchFamily="18" charset="0"/>
                          </a:rPr>
                          <m:t> </m:t>
                        </m:r>
                      </m:oMath>
                    </m:oMathPara>
                  </a14:m>
                  <a:r>
                    <a:rPr lang="de-DE" sz="1400" i="1" dirty="0">
                      <a:latin typeface="Cambria Math" panose="02040503050406030204" pitchFamily="18" charset="0"/>
                    </a:rPr>
                    <a:t/>
                  </a:r>
                  <a:br>
                    <a:rPr lang="de-DE" sz="1400" i="1" dirty="0">
                      <a:latin typeface="Cambria Math" panose="02040503050406030204" pitchFamily="18" charset="0"/>
                    </a:rPr>
                  </a:br>
                  <a:endParaRPr lang="de-DE" sz="1600" dirty="0"/>
                </a:p>
              </p:txBody>
            </p:sp>
          </mc:Choice>
          <mc:Fallback xmlns="">
            <p:sp>
              <p:nvSpPr>
                <p:cNvPr id="36" name="Abgerundetes Rechteck 14">
                  <a:extLst>
                    <a:ext uri="{FF2B5EF4-FFF2-40B4-BE49-F238E27FC236}">
                      <a16:creationId xmlns:a16="http://schemas.microsoft.com/office/drawing/2014/main" id="{326077DC-5F1F-40F6-8557-9B5A45675EB2}"/>
                    </a:ext>
                  </a:extLst>
                </p:cNvPr>
                <p:cNvSpPr>
                  <a:spLocks noRot="1" noChangeAspect="1" noMove="1" noResize="1" noEditPoints="1" noAdjustHandles="1" noChangeArrowheads="1" noChangeShapeType="1" noTextEdit="1"/>
                </p:cNvSpPr>
                <p:nvPr/>
              </p:nvSpPr>
              <p:spPr>
                <a:xfrm>
                  <a:off x="692930" y="3460288"/>
                  <a:ext cx="1209592" cy="667632"/>
                </a:xfrm>
                <a:prstGeom prst="roundRect">
                  <a:avLst/>
                </a:prstGeom>
                <a:blipFill>
                  <a:blip r:embed="rId11"/>
                  <a:stretch>
                    <a:fillRect/>
                  </a:stretch>
                </a:blipFill>
                <a:ln w="12700" cap="flat" cmpd="sng" algn="ctr">
                  <a:solidFill>
                    <a:srgbClr val="ABABAB">
                      <a:shade val="50000"/>
                    </a:srgbClr>
                  </a:solidFill>
                  <a:prstDash val="solid"/>
                  <a:miter lim="800000"/>
                </a:ln>
                <a:effectLst/>
              </p:spPr>
              <p:txBody>
                <a:bodyPr/>
                <a:lstStyle/>
                <a:p>
                  <a:r>
                    <a:rPr lang="de-DE">
                      <a:noFill/>
                    </a:rPr>
                    <a:t> </a:t>
                  </a:r>
                </a:p>
              </p:txBody>
            </p:sp>
          </mc:Fallback>
        </mc:AlternateContent>
        <p:sp>
          <p:nvSpPr>
            <p:cNvPr id="37" name="Gleich 36">
              <a:extLst>
                <a:ext uri="{FF2B5EF4-FFF2-40B4-BE49-F238E27FC236}">
                  <a16:creationId xmlns:a16="http://schemas.microsoft.com/office/drawing/2014/main" id="{7593B44C-7FF2-410F-A00F-87E6924153AB}"/>
                </a:ext>
              </a:extLst>
            </p:cNvPr>
            <p:cNvSpPr/>
            <p:nvPr/>
          </p:nvSpPr>
          <p:spPr>
            <a:xfrm>
              <a:off x="1909204" y="3746190"/>
              <a:ext cx="259334" cy="138647"/>
            </a:xfrm>
            <a:prstGeom prst="mathEqual">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363636"/>
                </a:solidFill>
                <a:effectLst/>
                <a:uLnTx/>
                <a:uFillTx/>
                <a:latin typeface="+mj-lt"/>
                <a:ea typeface="+mn-ea"/>
                <a:cs typeface="+mn-cs"/>
              </a:endParaRPr>
            </a:p>
          </p:txBody>
        </p:sp>
        <p:sp>
          <p:nvSpPr>
            <p:cNvPr id="38" name="Gleich 37">
              <a:extLst>
                <a:ext uri="{FF2B5EF4-FFF2-40B4-BE49-F238E27FC236}">
                  <a16:creationId xmlns:a16="http://schemas.microsoft.com/office/drawing/2014/main" id="{2BDCF939-415D-445E-B0EE-62ED63077AA1}"/>
                </a:ext>
              </a:extLst>
            </p:cNvPr>
            <p:cNvSpPr/>
            <p:nvPr/>
          </p:nvSpPr>
          <p:spPr>
            <a:xfrm>
              <a:off x="6525492" y="3760010"/>
              <a:ext cx="259334" cy="138647"/>
            </a:xfrm>
            <a:prstGeom prst="mathEqual">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363636"/>
                </a:solidFill>
                <a:effectLst/>
                <a:uLnTx/>
                <a:uFillTx/>
                <a:latin typeface="+mj-lt"/>
                <a:ea typeface="+mn-ea"/>
                <a:cs typeface="+mn-cs"/>
              </a:endParaRPr>
            </a:p>
          </p:txBody>
        </p:sp>
        <p:pic>
          <p:nvPicPr>
            <p:cNvPr id="39" name="Grafik 38" descr="Kinder Silhouette">
              <a:extLst>
                <a:ext uri="{FF2B5EF4-FFF2-40B4-BE49-F238E27FC236}">
                  <a16:creationId xmlns:a16="http://schemas.microsoft.com/office/drawing/2014/main" id="{4E258D24-1AD9-44F6-BFF3-57C4B264DCB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855328" y="2665686"/>
              <a:ext cx="914400" cy="914400"/>
            </a:xfrm>
            <a:prstGeom prst="rect">
              <a:avLst/>
            </a:prstGeom>
          </p:spPr>
        </p:pic>
        <p:grpSp>
          <p:nvGrpSpPr>
            <p:cNvPr id="40" name="Gruppieren 39">
              <a:extLst>
                <a:ext uri="{FF2B5EF4-FFF2-40B4-BE49-F238E27FC236}">
                  <a16:creationId xmlns:a16="http://schemas.microsoft.com/office/drawing/2014/main" id="{D44DA932-6A20-45C0-ABB7-21EC58CC69BD}"/>
                </a:ext>
              </a:extLst>
            </p:cNvPr>
            <p:cNvGrpSpPr/>
            <p:nvPr/>
          </p:nvGrpSpPr>
          <p:grpSpPr>
            <a:xfrm>
              <a:off x="6999379" y="2605787"/>
              <a:ext cx="914400" cy="914400"/>
              <a:chOff x="7028329" y="1966688"/>
              <a:chExt cx="914400" cy="914400"/>
            </a:xfrm>
          </p:grpSpPr>
          <p:pic>
            <p:nvPicPr>
              <p:cNvPr id="52" name="Grafik 51" descr="Messgerät Silhouette">
                <a:extLst>
                  <a:ext uri="{FF2B5EF4-FFF2-40B4-BE49-F238E27FC236}">
                    <a16:creationId xmlns:a16="http://schemas.microsoft.com/office/drawing/2014/main" id="{E2BAB769-A8A5-4AB1-BCDB-82C3555B660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028329" y="1966688"/>
                <a:ext cx="914400" cy="914400"/>
              </a:xfrm>
              <a:prstGeom prst="rect">
                <a:avLst/>
              </a:prstGeom>
            </p:spPr>
          </p:pic>
          <p:sp>
            <p:nvSpPr>
              <p:cNvPr id="53" name="Textfeld 52">
                <a:extLst>
                  <a:ext uri="{FF2B5EF4-FFF2-40B4-BE49-F238E27FC236}">
                    <a16:creationId xmlns:a16="http://schemas.microsoft.com/office/drawing/2014/main" id="{08A754E0-C056-479E-8DAF-BA995060068F}"/>
                  </a:ext>
                </a:extLst>
              </p:cNvPr>
              <p:cNvSpPr txBox="1"/>
              <p:nvPr/>
            </p:nvSpPr>
            <p:spPr>
              <a:xfrm>
                <a:off x="7311720" y="2278523"/>
                <a:ext cx="470239" cy="230832"/>
              </a:xfrm>
              <a:prstGeom prst="rect">
                <a:avLst/>
              </a:prstGeom>
              <a:noFill/>
            </p:spPr>
            <p:txBody>
              <a:bodyPr wrap="square" rtlCol="0">
                <a:spAutoFit/>
              </a:bodyPr>
              <a:lstStyle/>
              <a:p>
                <a:r>
                  <a:rPr lang="de-DE" sz="900" b="1" dirty="0">
                    <a:solidFill>
                      <a:schemeClr val="tx2"/>
                    </a:solidFill>
                  </a:rPr>
                  <a:t>km</a:t>
                </a:r>
              </a:p>
            </p:txBody>
          </p:sp>
        </p:grpSp>
        <p:pic>
          <p:nvPicPr>
            <p:cNvPr id="41" name="Grafik 40" descr="Mann Silhouette">
              <a:extLst>
                <a:ext uri="{FF2B5EF4-FFF2-40B4-BE49-F238E27FC236}">
                  <a16:creationId xmlns:a16="http://schemas.microsoft.com/office/drawing/2014/main" id="{618B65A1-7211-425A-BCD0-CAE728DE30BB}"/>
                </a:ext>
              </a:extLst>
            </p:cNvPr>
            <p:cNvPicPr>
              <a:picLocks noChangeAspect="1"/>
            </p:cNvPicPr>
            <p:nvPr/>
          </p:nvPicPr>
          <p:blipFill rotWithShape="1">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t="2" b="37362"/>
            <a:stretch/>
          </p:blipFill>
          <p:spPr>
            <a:xfrm>
              <a:off x="2764167" y="2774470"/>
              <a:ext cx="682942" cy="427776"/>
            </a:xfrm>
            <a:prstGeom prst="rect">
              <a:avLst/>
            </a:prstGeom>
          </p:spPr>
        </p:pic>
        <p:pic>
          <p:nvPicPr>
            <p:cNvPr id="42" name="Grafik 41" descr="Cabriolet mit einfarbiger Füllung">
              <a:extLst>
                <a:ext uri="{FF2B5EF4-FFF2-40B4-BE49-F238E27FC236}">
                  <a16:creationId xmlns:a16="http://schemas.microsoft.com/office/drawing/2014/main" id="{2BC4144E-77AE-460F-AF28-3AE44FBF48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2328576" y="2683232"/>
              <a:ext cx="914400" cy="914400"/>
            </a:xfrm>
            <a:prstGeom prst="rect">
              <a:avLst/>
            </a:prstGeom>
          </p:spPr>
        </p:pic>
        <p:sp>
          <p:nvSpPr>
            <p:cNvPr id="43" name="Rechteck 42">
              <a:extLst>
                <a:ext uri="{FF2B5EF4-FFF2-40B4-BE49-F238E27FC236}">
                  <a16:creationId xmlns:a16="http://schemas.microsoft.com/office/drawing/2014/main" id="{D271511B-50B1-473A-9174-2DBF17F4F0B1}"/>
                </a:ext>
              </a:extLst>
            </p:cNvPr>
            <p:cNvSpPr/>
            <p:nvPr/>
          </p:nvSpPr>
          <p:spPr>
            <a:xfrm>
              <a:off x="2653553" y="4594345"/>
              <a:ext cx="394447" cy="712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C9900C1B-80CA-48A8-9443-D96C8E5A72B6}"/>
                </a:ext>
              </a:extLst>
            </p:cNvPr>
            <p:cNvSpPr/>
            <p:nvPr/>
          </p:nvSpPr>
          <p:spPr>
            <a:xfrm>
              <a:off x="4187440" y="4594345"/>
              <a:ext cx="394447" cy="712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623673C6-02A8-49F8-9FA1-6B626DA9C95D}"/>
                </a:ext>
              </a:extLst>
            </p:cNvPr>
            <p:cNvSpPr/>
            <p:nvPr/>
          </p:nvSpPr>
          <p:spPr>
            <a:xfrm>
              <a:off x="5703880" y="4526985"/>
              <a:ext cx="394447" cy="7796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109268DF-B0BD-4033-A0BE-6FADD077AA38}"/>
                </a:ext>
              </a:extLst>
            </p:cNvPr>
            <p:cNvSpPr/>
            <p:nvPr/>
          </p:nvSpPr>
          <p:spPr>
            <a:xfrm>
              <a:off x="7288306" y="4594345"/>
              <a:ext cx="394447" cy="712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7" name="Gruppieren 46">
              <a:extLst>
                <a:ext uri="{FF2B5EF4-FFF2-40B4-BE49-F238E27FC236}">
                  <a16:creationId xmlns:a16="http://schemas.microsoft.com/office/drawing/2014/main" id="{ACAB5D76-44FB-4B98-AF5C-3D84ECFC0409}"/>
                </a:ext>
              </a:extLst>
            </p:cNvPr>
            <p:cNvGrpSpPr/>
            <p:nvPr/>
          </p:nvGrpSpPr>
          <p:grpSpPr>
            <a:xfrm>
              <a:off x="5440460" y="2587108"/>
              <a:ext cx="914400" cy="1008136"/>
              <a:chOff x="5440460" y="2587108"/>
              <a:chExt cx="914400" cy="1008136"/>
            </a:xfrm>
          </p:grpSpPr>
          <p:pic>
            <p:nvPicPr>
              <p:cNvPr id="48" name="Grafik 47" descr="Cabriolet mit einfarbiger Füllung">
                <a:extLst>
                  <a:ext uri="{FF2B5EF4-FFF2-40B4-BE49-F238E27FC236}">
                    <a16:creationId xmlns:a16="http://schemas.microsoft.com/office/drawing/2014/main" id="{8784513A-41FC-4EFE-B7E9-C8E1C8A1902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440460" y="2680844"/>
                <a:ext cx="914400" cy="914400"/>
              </a:xfrm>
              <a:prstGeom prst="rect">
                <a:avLst/>
              </a:prstGeom>
            </p:spPr>
          </p:pic>
          <p:grpSp>
            <p:nvGrpSpPr>
              <p:cNvPr id="49" name="Gruppieren 48">
                <a:extLst>
                  <a:ext uri="{FF2B5EF4-FFF2-40B4-BE49-F238E27FC236}">
                    <a16:creationId xmlns:a16="http://schemas.microsoft.com/office/drawing/2014/main" id="{FD54A201-8045-4E0D-B17A-19C6487F1CC8}"/>
                  </a:ext>
                </a:extLst>
              </p:cNvPr>
              <p:cNvGrpSpPr/>
              <p:nvPr/>
            </p:nvGrpSpPr>
            <p:grpSpPr>
              <a:xfrm>
                <a:off x="5804426" y="2587108"/>
                <a:ext cx="529901" cy="529901"/>
                <a:chOff x="5833376" y="1748622"/>
                <a:chExt cx="529901" cy="529901"/>
              </a:xfrm>
            </p:grpSpPr>
            <p:pic>
              <p:nvPicPr>
                <p:cNvPr id="50" name="Grafik 49" descr="Messgerät Silhouette">
                  <a:extLst>
                    <a:ext uri="{FF2B5EF4-FFF2-40B4-BE49-F238E27FC236}">
                      <a16:creationId xmlns:a16="http://schemas.microsoft.com/office/drawing/2014/main" id="{450D3C68-294E-4DF5-8263-259B285D0D14}"/>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33376" y="1748622"/>
                  <a:ext cx="529901" cy="529901"/>
                </a:xfrm>
                <a:prstGeom prst="rect">
                  <a:avLst/>
                </a:prstGeom>
              </p:spPr>
            </p:pic>
            <p:sp>
              <p:nvSpPr>
                <p:cNvPr id="51" name="Textfeld 50">
                  <a:extLst>
                    <a:ext uri="{FF2B5EF4-FFF2-40B4-BE49-F238E27FC236}">
                      <a16:creationId xmlns:a16="http://schemas.microsoft.com/office/drawing/2014/main" id="{98CD9319-C09A-4B13-90FE-281FAE915AF7}"/>
                    </a:ext>
                  </a:extLst>
                </p:cNvPr>
                <p:cNvSpPr txBox="1"/>
                <p:nvPr/>
              </p:nvSpPr>
              <p:spPr>
                <a:xfrm>
                  <a:off x="5940846" y="1888861"/>
                  <a:ext cx="383786" cy="192360"/>
                </a:xfrm>
                <a:prstGeom prst="rect">
                  <a:avLst/>
                </a:prstGeom>
                <a:noFill/>
              </p:spPr>
              <p:txBody>
                <a:bodyPr wrap="square" rtlCol="0">
                  <a:spAutoFit/>
                </a:bodyPr>
                <a:lstStyle/>
                <a:p>
                  <a:r>
                    <a:rPr lang="de-DE" sz="650" b="1" dirty="0">
                      <a:solidFill>
                        <a:schemeClr val="tx2"/>
                      </a:solidFill>
                    </a:rPr>
                    <a:t>km</a:t>
                  </a:r>
                </a:p>
              </p:txBody>
            </p:sp>
          </p:grpSp>
        </p:grpSp>
      </p:grpSp>
      <p:sp>
        <p:nvSpPr>
          <p:cNvPr id="54" name="Rechteck 53">
            <a:extLst>
              <a:ext uri="{FF2B5EF4-FFF2-40B4-BE49-F238E27FC236}">
                <a16:creationId xmlns:a16="http://schemas.microsoft.com/office/drawing/2014/main" id="{8DD35D0A-AB31-409F-9A2F-9A9D75DF8CEC}"/>
              </a:ext>
            </a:extLst>
          </p:cNvPr>
          <p:cNvSpPr/>
          <p:nvPr/>
        </p:nvSpPr>
        <p:spPr>
          <a:xfrm>
            <a:off x="874713" y="5909848"/>
            <a:ext cx="10580687" cy="276999"/>
          </a:xfrm>
          <a:prstGeom prst="rect">
            <a:avLst/>
          </a:prstGeom>
        </p:spPr>
        <p:txBody>
          <a:bodyPr wrap="square">
            <a:spAutoFit/>
          </a:bodyPr>
          <a:lstStyle/>
          <a:p>
            <a:pPr algn="ctr" defTabSz="573088">
              <a:spcBef>
                <a:spcPts val="1200"/>
              </a:spcBef>
            </a:pPr>
            <a:r>
              <a:rPr lang="en-US" altLang="de-DE" sz="1200" dirty="0">
                <a:solidFill>
                  <a:srgbClr val="0B2A51"/>
                </a:solidFill>
                <a:latin typeface="+mj-lt"/>
              </a:rPr>
              <a:t>VKT= Vehicle kilometer travelled, </a:t>
            </a:r>
            <a:r>
              <a:rPr lang="en-US" altLang="de-DE" sz="1200" dirty="0" err="1">
                <a:solidFill>
                  <a:srgbClr val="0B2A51"/>
                </a:solidFill>
                <a:latin typeface="Open Sans" panose="020B0606030504020204" pitchFamily="34" charset="0"/>
              </a:rPr>
              <a:t>n.c.</a:t>
            </a:r>
            <a:r>
              <a:rPr lang="en-US" altLang="de-DE" sz="1200" dirty="0">
                <a:solidFill>
                  <a:srgbClr val="0B2A51"/>
                </a:solidFill>
                <a:latin typeface="Open Sans" panose="020B0606030504020204" pitchFamily="34" charset="0"/>
              </a:rPr>
              <a:t> = not considered</a:t>
            </a:r>
            <a:endParaRPr lang="en-US" altLang="de-DE" sz="1200" dirty="0">
              <a:solidFill>
                <a:srgbClr val="0B2A51"/>
              </a:solidFill>
              <a:latin typeface="+mj-lt"/>
            </a:endParaRPr>
          </a:p>
        </p:txBody>
      </p:sp>
    </p:spTree>
    <p:extLst>
      <p:ext uri="{BB962C8B-B14F-4D97-AF65-F5344CB8AC3E}">
        <p14:creationId xmlns:p14="http://schemas.microsoft.com/office/powerpoint/2010/main" val="31003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altLang="de-DE" u="sng" noProof="0" dirty="0"/>
              <a:t>Example:</a:t>
            </a:r>
            <a:r>
              <a:rPr lang="en-US" altLang="de-DE" b="0" noProof="0" dirty="0"/>
              <a:t> Driving performance (VKT) in Saxony, Germany</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379413" indent="-379413" defTabSz="573088"/>
            <a:r>
              <a:rPr lang="en-US" altLang="de-DE" noProof="0" dirty="0">
                <a:solidFill>
                  <a:schemeClr val="bg1">
                    <a:lumMod val="65000"/>
                  </a:schemeClr>
                </a:solidFill>
              </a:rPr>
              <a:t>1. Driving performance = f (Vehicles/Inhabitant)</a:t>
            </a:r>
          </a:p>
          <a:p>
            <a:pPr marL="379413" indent="-379413" defTabSz="573088"/>
            <a:r>
              <a:rPr lang="en-US" altLang="de-DE" noProof="0" dirty="0">
                <a:solidFill>
                  <a:srgbClr val="0B2A51"/>
                </a:solidFill>
              </a:rPr>
              <a:t>2. Driving performance = f (Vehicles/</a:t>
            </a:r>
            <a:r>
              <a:rPr lang="en-US" altLang="de-DE" noProof="0" dirty="0" err="1">
                <a:solidFill>
                  <a:srgbClr val="0B2A51"/>
                </a:solidFill>
              </a:rPr>
              <a:t>Inhab</a:t>
            </a:r>
            <a:r>
              <a:rPr lang="en-US" altLang="de-DE" noProof="0" dirty="0">
                <a:solidFill>
                  <a:srgbClr val="0B2A51"/>
                </a:solidFill>
              </a:rPr>
              <a:t>., </a:t>
            </a:r>
            <a:r>
              <a:rPr lang="en-US" altLang="de-DE" noProof="0" dirty="0" err="1">
                <a:solidFill>
                  <a:srgbClr val="0B2A51"/>
                </a:solidFill>
              </a:rPr>
              <a:t>Inhab</a:t>
            </a:r>
            <a:r>
              <a:rPr lang="en-US" altLang="de-DE" noProof="0" dirty="0">
                <a:solidFill>
                  <a:srgbClr val="0B2A51"/>
                </a:solidFill>
              </a:rPr>
              <a:t>.)</a:t>
            </a:r>
          </a:p>
          <a:p>
            <a:pPr marL="379413" indent="-379413" defTabSz="573088"/>
            <a:endParaRPr lang="en-US" altLang="de-DE" noProof="0" dirty="0">
              <a:solidFill>
                <a:srgbClr val="0B2A51"/>
              </a:solidFill>
            </a:endParaRPr>
          </a:p>
          <a:p>
            <a:endParaRPr lang="en-US" b="1" noProof="0" dirty="0"/>
          </a:p>
        </p:txBody>
      </p:sp>
      <p:grpSp>
        <p:nvGrpSpPr>
          <p:cNvPr id="54" name="Gruppieren 53">
            <a:extLst>
              <a:ext uri="{FF2B5EF4-FFF2-40B4-BE49-F238E27FC236}">
                <a16:creationId xmlns:a16="http://schemas.microsoft.com/office/drawing/2014/main" id="{F72713BA-468F-408B-BE9A-98C0A13A259F}"/>
              </a:ext>
            </a:extLst>
          </p:cNvPr>
          <p:cNvGrpSpPr/>
          <p:nvPr/>
        </p:nvGrpSpPr>
        <p:grpSpPr>
          <a:xfrm>
            <a:off x="2409637" y="2800553"/>
            <a:ext cx="7372731" cy="3130409"/>
            <a:chOff x="692930" y="2587108"/>
            <a:chExt cx="7372731" cy="3130409"/>
          </a:xfrm>
        </p:grpSpPr>
        <mc:AlternateContent xmlns:mc="http://schemas.openxmlformats.org/markup-compatibility/2006" xmlns:a14="http://schemas.microsoft.com/office/drawing/2010/main">
          <mc:Choice Requires="a14">
            <p:graphicFrame>
              <p:nvGraphicFramePr>
                <p:cNvPr id="55" name="Diagramm 54">
                  <a:extLst>
                    <a:ext uri="{FF2B5EF4-FFF2-40B4-BE49-F238E27FC236}">
                      <a16:creationId xmlns:a16="http://schemas.microsoft.com/office/drawing/2014/main" id="{597D69E4-69B3-4D09-A577-2EB01915B82B}"/>
                    </a:ext>
                  </a:extLst>
                </p:cNvPr>
                <p:cNvGraphicFramePr/>
                <p:nvPr/>
              </p:nvGraphicFramePr>
              <p:xfrm>
                <a:off x="2175220" y="3460288"/>
                <a:ext cx="5890441" cy="225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5" name="Diagramm 54">
                  <a:extLst>
                    <a:ext uri="{FF2B5EF4-FFF2-40B4-BE49-F238E27FC236}">
                      <a16:creationId xmlns:a16="http://schemas.microsoft.com/office/drawing/2014/main" id="{597D69E4-69B3-4D09-A577-2EB01915B82B}"/>
                    </a:ext>
                  </a:extLst>
                </p:cNvPr>
                <p:cNvGraphicFramePr/>
                <p:nvPr/>
              </p:nvGraphicFramePr>
              <p:xfrm>
                <a:off x="2175220" y="3460288"/>
                <a:ext cx="5890441" cy="2257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56" name="Multiplizieren 11">
              <a:extLst>
                <a:ext uri="{FF2B5EF4-FFF2-40B4-BE49-F238E27FC236}">
                  <a16:creationId xmlns:a16="http://schemas.microsoft.com/office/drawing/2014/main" id="{015218C1-9D63-4348-8392-03CD1FF88A0E}"/>
                </a:ext>
              </a:extLst>
            </p:cNvPr>
            <p:cNvSpPr/>
            <p:nvPr/>
          </p:nvSpPr>
          <p:spPr>
            <a:xfrm>
              <a:off x="3466366" y="3684026"/>
              <a:ext cx="259199" cy="290616"/>
            </a:xfrm>
            <a:prstGeom prst="mathMultiply">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mj-lt"/>
                <a:ea typeface="+mn-ea"/>
                <a:cs typeface="+mn-cs"/>
              </a:endParaRPr>
            </a:p>
          </p:txBody>
        </p:sp>
        <p:sp>
          <p:nvSpPr>
            <p:cNvPr id="57" name="Multiplizieren 13">
              <a:extLst>
                <a:ext uri="{FF2B5EF4-FFF2-40B4-BE49-F238E27FC236}">
                  <a16:creationId xmlns:a16="http://schemas.microsoft.com/office/drawing/2014/main" id="{45EDB167-881D-4D82-86A0-D0C8FD7FF3C4}"/>
                </a:ext>
              </a:extLst>
            </p:cNvPr>
            <p:cNvSpPr/>
            <p:nvPr/>
          </p:nvSpPr>
          <p:spPr>
            <a:xfrm>
              <a:off x="4995929" y="3674296"/>
              <a:ext cx="259199" cy="290616"/>
            </a:xfrm>
            <a:prstGeom prst="mathMultiply">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58" name="Abgerundetes Rechteck 14">
                  <a:extLst>
                    <a:ext uri="{FF2B5EF4-FFF2-40B4-BE49-F238E27FC236}">
                      <a16:creationId xmlns:a16="http://schemas.microsoft.com/office/drawing/2014/main" id="{0559A3B1-D275-43AF-985B-0A196721477A}"/>
                    </a:ext>
                  </a:extLst>
                </p:cNvPr>
                <p:cNvSpPr/>
                <p:nvPr/>
              </p:nvSpPr>
              <p:spPr>
                <a:xfrm>
                  <a:off x="692930" y="3460288"/>
                  <a:ext cx="1209592" cy="667632"/>
                </a:xfrm>
                <a:prstGeom prst="roundRect">
                  <a:avLst/>
                </a:prstGeom>
                <a:solidFill>
                  <a:schemeClr val="tx1">
                    <a:lumMod val="10000"/>
                    <a:lumOff val="90000"/>
                    <a:alpha val="35000"/>
                  </a:schemeClr>
                </a:solidFill>
                <a:ln w="12700" cap="flat" cmpd="sng" algn="ctr">
                  <a:solidFill>
                    <a:srgbClr val="ABABAB">
                      <a:shade val="50000"/>
                    </a:srgbClr>
                  </a:solidFill>
                  <a:prstDash val="solid"/>
                  <a:miter lim="800000"/>
                </a:ln>
                <a:effectLst/>
              </p:spPr>
              <p:txBody>
                <a:bodyPr rtlCol="0" anchor="ctr"/>
                <a:lstStyle/>
                <a:p>
                  <a:pPr lvl="0"/>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𝑉𝐾𝑇</m:t>
                        </m:r>
                        <m:r>
                          <a:rPr lang="de-DE" sz="1600" i="1">
                            <a:latin typeface="Cambria Math" panose="02040503050406030204" pitchFamily="18" charset="0"/>
                          </a:rPr>
                          <m:t> </m:t>
                        </m:r>
                      </m:oMath>
                    </m:oMathPara>
                  </a14:m>
                  <a:r>
                    <a:rPr lang="de-DE" sz="1400" i="1" dirty="0">
                      <a:latin typeface="Cambria Math" panose="02040503050406030204" pitchFamily="18" charset="0"/>
                    </a:rPr>
                    <a:t/>
                  </a:r>
                  <a:br>
                    <a:rPr lang="de-DE" sz="1400" i="1" dirty="0">
                      <a:latin typeface="Cambria Math" panose="02040503050406030204" pitchFamily="18" charset="0"/>
                    </a:rPr>
                  </a:br>
                  <a:endParaRPr lang="de-DE" sz="1600" dirty="0"/>
                </a:p>
              </p:txBody>
            </p:sp>
          </mc:Choice>
          <mc:Fallback xmlns="">
            <p:sp>
              <p:nvSpPr>
                <p:cNvPr id="58" name="Abgerundetes Rechteck 14">
                  <a:extLst>
                    <a:ext uri="{FF2B5EF4-FFF2-40B4-BE49-F238E27FC236}">
                      <a16:creationId xmlns:a16="http://schemas.microsoft.com/office/drawing/2014/main" id="{0559A3B1-D275-43AF-985B-0A196721477A}"/>
                    </a:ext>
                  </a:extLst>
                </p:cNvPr>
                <p:cNvSpPr>
                  <a:spLocks noRot="1" noChangeAspect="1" noMove="1" noResize="1" noEditPoints="1" noAdjustHandles="1" noChangeArrowheads="1" noChangeShapeType="1" noTextEdit="1"/>
                </p:cNvSpPr>
                <p:nvPr/>
              </p:nvSpPr>
              <p:spPr>
                <a:xfrm>
                  <a:off x="692930" y="3460288"/>
                  <a:ext cx="1209592" cy="667632"/>
                </a:xfrm>
                <a:prstGeom prst="roundRect">
                  <a:avLst/>
                </a:prstGeom>
                <a:blipFill>
                  <a:blip r:embed="rId11"/>
                  <a:stretch>
                    <a:fillRect/>
                  </a:stretch>
                </a:blipFill>
                <a:ln w="12700" cap="flat" cmpd="sng" algn="ctr">
                  <a:solidFill>
                    <a:srgbClr val="ABABAB">
                      <a:shade val="50000"/>
                    </a:srgbClr>
                  </a:solidFill>
                  <a:prstDash val="solid"/>
                  <a:miter lim="800000"/>
                </a:ln>
                <a:effectLst/>
              </p:spPr>
              <p:txBody>
                <a:bodyPr/>
                <a:lstStyle/>
                <a:p>
                  <a:r>
                    <a:rPr lang="de-DE">
                      <a:noFill/>
                    </a:rPr>
                    <a:t> </a:t>
                  </a:r>
                </a:p>
              </p:txBody>
            </p:sp>
          </mc:Fallback>
        </mc:AlternateContent>
        <p:sp>
          <p:nvSpPr>
            <p:cNvPr id="59" name="Gleich 58">
              <a:extLst>
                <a:ext uri="{FF2B5EF4-FFF2-40B4-BE49-F238E27FC236}">
                  <a16:creationId xmlns:a16="http://schemas.microsoft.com/office/drawing/2014/main" id="{9C7ACD90-83E1-4E8D-9123-32C684BB4A7C}"/>
                </a:ext>
              </a:extLst>
            </p:cNvPr>
            <p:cNvSpPr/>
            <p:nvPr/>
          </p:nvSpPr>
          <p:spPr>
            <a:xfrm>
              <a:off x="1909204" y="3746190"/>
              <a:ext cx="259334" cy="138647"/>
            </a:xfrm>
            <a:prstGeom prst="mathEqual">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363636"/>
                </a:solidFill>
                <a:effectLst/>
                <a:uLnTx/>
                <a:uFillTx/>
                <a:latin typeface="+mj-lt"/>
                <a:ea typeface="+mn-ea"/>
                <a:cs typeface="+mn-cs"/>
              </a:endParaRPr>
            </a:p>
          </p:txBody>
        </p:sp>
        <p:sp>
          <p:nvSpPr>
            <p:cNvPr id="60" name="Gleich 59">
              <a:extLst>
                <a:ext uri="{FF2B5EF4-FFF2-40B4-BE49-F238E27FC236}">
                  <a16:creationId xmlns:a16="http://schemas.microsoft.com/office/drawing/2014/main" id="{C1859D97-796E-4511-A4AD-B5A56707DADB}"/>
                </a:ext>
              </a:extLst>
            </p:cNvPr>
            <p:cNvSpPr/>
            <p:nvPr/>
          </p:nvSpPr>
          <p:spPr>
            <a:xfrm>
              <a:off x="6525492" y="3760010"/>
              <a:ext cx="259334" cy="138647"/>
            </a:xfrm>
            <a:prstGeom prst="mathEqual">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363636"/>
                </a:solidFill>
                <a:effectLst/>
                <a:uLnTx/>
                <a:uFillTx/>
                <a:latin typeface="+mj-lt"/>
                <a:ea typeface="+mn-ea"/>
                <a:cs typeface="+mn-cs"/>
              </a:endParaRPr>
            </a:p>
          </p:txBody>
        </p:sp>
        <p:pic>
          <p:nvPicPr>
            <p:cNvPr id="61" name="Grafik 60" descr="Kinder Silhouette">
              <a:extLst>
                <a:ext uri="{FF2B5EF4-FFF2-40B4-BE49-F238E27FC236}">
                  <a16:creationId xmlns:a16="http://schemas.microsoft.com/office/drawing/2014/main" id="{A319B488-7F1E-4B8D-A7AA-CFE20DCBC72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855328" y="2665686"/>
              <a:ext cx="914400" cy="914400"/>
            </a:xfrm>
            <a:prstGeom prst="rect">
              <a:avLst/>
            </a:prstGeom>
          </p:spPr>
        </p:pic>
        <p:grpSp>
          <p:nvGrpSpPr>
            <p:cNvPr id="62" name="Gruppieren 61">
              <a:extLst>
                <a:ext uri="{FF2B5EF4-FFF2-40B4-BE49-F238E27FC236}">
                  <a16:creationId xmlns:a16="http://schemas.microsoft.com/office/drawing/2014/main" id="{0DFA83BF-5DBF-45D7-815F-B168A222B221}"/>
                </a:ext>
              </a:extLst>
            </p:cNvPr>
            <p:cNvGrpSpPr/>
            <p:nvPr/>
          </p:nvGrpSpPr>
          <p:grpSpPr>
            <a:xfrm>
              <a:off x="6999379" y="2605787"/>
              <a:ext cx="914400" cy="914400"/>
              <a:chOff x="7028329" y="1966688"/>
              <a:chExt cx="914400" cy="914400"/>
            </a:xfrm>
          </p:grpSpPr>
          <p:pic>
            <p:nvPicPr>
              <p:cNvPr id="74" name="Grafik 73" descr="Messgerät Silhouette">
                <a:extLst>
                  <a:ext uri="{FF2B5EF4-FFF2-40B4-BE49-F238E27FC236}">
                    <a16:creationId xmlns:a16="http://schemas.microsoft.com/office/drawing/2014/main" id="{7924A8D8-3AC0-4CB1-BC5D-B61212D8A11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028329" y="1966688"/>
                <a:ext cx="914400" cy="914400"/>
              </a:xfrm>
              <a:prstGeom prst="rect">
                <a:avLst/>
              </a:prstGeom>
            </p:spPr>
          </p:pic>
          <p:sp>
            <p:nvSpPr>
              <p:cNvPr id="75" name="Textfeld 74">
                <a:extLst>
                  <a:ext uri="{FF2B5EF4-FFF2-40B4-BE49-F238E27FC236}">
                    <a16:creationId xmlns:a16="http://schemas.microsoft.com/office/drawing/2014/main" id="{5C606B77-809E-45C0-9696-2673A4F60DFC}"/>
                  </a:ext>
                </a:extLst>
              </p:cNvPr>
              <p:cNvSpPr txBox="1"/>
              <p:nvPr/>
            </p:nvSpPr>
            <p:spPr>
              <a:xfrm>
                <a:off x="7311720" y="2278523"/>
                <a:ext cx="470239" cy="230832"/>
              </a:xfrm>
              <a:prstGeom prst="rect">
                <a:avLst/>
              </a:prstGeom>
              <a:noFill/>
            </p:spPr>
            <p:txBody>
              <a:bodyPr wrap="square" rtlCol="0">
                <a:spAutoFit/>
              </a:bodyPr>
              <a:lstStyle/>
              <a:p>
                <a:r>
                  <a:rPr lang="de-DE" sz="900" b="1" dirty="0">
                    <a:solidFill>
                      <a:schemeClr val="tx2"/>
                    </a:solidFill>
                  </a:rPr>
                  <a:t>km</a:t>
                </a:r>
              </a:p>
            </p:txBody>
          </p:sp>
        </p:grpSp>
        <p:pic>
          <p:nvPicPr>
            <p:cNvPr id="63" name="Grafik 62" descr="Mann Silhouette">
              <a:extLst>
                <a:ext uri="{FF2B5EF4-FFF2-40B4-BE49-F238E27FC236}">
                  <a16:creationId xmlns:a16="http://schemas.microsoft.com/office/drawing/2014/main" id="{5A154D76-2B26-43EC-8D43-17BFE778590F}"/>
                </a:ext>
              </a:extLst>
            </p:cNvPr>
            <p:cNvPicPr>
              <a:picLocks noChangeAspect="1"/>
            </p:cNvPicPr>
            <p:nvPr/>
          </p:nvPicPr>
          <p:blipFill rotWithShape="1">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t="2" b="37362"/>
            <a:stretch/>
          </p:blipFill>
          <p:spPr>
            <a:xfrm>
              <a:off x="2764167" y="2774470"/>
              <a:ext cx="682942" cy="427776"/>
            </a:xfrm>
            <a:prstGeom prst="rect">
              <a:avLst/>
            </a:prstGeom>
          </p:spPr>
        </p:pic>
        <p:pic>
          <p:nvPicPr>
            <p:cNvPr id="64" name="Grafik 63" descr="Cabriolet mit einfarbiger Füllung">
              <a:extLst>
                <a:ext uri="{FF2B5EF4-FFF2-40B4-BE49-F238E27FC236}">
                  <a16:creationId xmlns:a16="http://schemas.microsoft.com/office/drawing/2014/main" id="{1DC71508-B85A-48DB-95CB-81A6D02A0EF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2328576" y="2683232"/>
              <a:ext cx="914400" cy="914400"/>
            </a:xfrm>
            <a:prstGeom prst="rect">
              <a:avLst/>
            </a:prstGeom>
          </p:spPr>
        </p:pic>
        <p:sp>
          <p:nvSpPr>
            <p:cNvPr id="65" name="Rechteck 64">
              <a:extLst>
                <a:ext uri="{FF2B5EF4-FFF2-40B4-BE49-F238E27FC236}">
                  <a16:creationId xmlns:a16="http://schemas.microsoft.com/office/drawing/2014/main" id="{9B6022B4-1E71-4BA1-92BE-EC998D345342}"/>
                </a:ext>
              </a:extLst>
            </p:cNvPr>
            <p:cNvSpPr/>
            <p:nvPr/>
          </p:nvSpPr>
          <p:spPr>
            <a:xfrm>
              <a:off x="2653553" y="4795627"/>
              <a:ext cx="394447" cy="5109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686A6C58-001E-41F6-8587-2AAD6B5D5763}"/>
                </a:ext>
              </a:extLst>
            </p:cNvPr>
            <p:cNvSpPr/>
            <p:nvPr/>
          </p:nvSpPr>
          <p:spPr>
            <a:xfrm>
              <a:off x="4187440" y="4795627"/>
              <a:ext cx="394447" cy="510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C6DFD5B2-F6DE-4C86-87FA-CEB59B30C84E}"/>
                </a:ext>
              </a:extLst>
            </p:cNvPr>
            <p:cNvSpPr/>
            <p:nvPr/>
          </p:nvSpPr>
          <p:spPr>
            <a:xfrm>
              <a:off x="5703880" y="4847385"/>
              <a:ext cx="394447" cy="4592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1EA146D4-912A-44A7-BC9C-747B16B7CFC5}"/>
                </a:ext>
              </a:extLst>
            </p:cNvPr>
            <p:cNvSpPr/>
            <p:nvPr/>
          </p:nvSpPr>
          <p:spPr>
            <a:xfrm>
              <a:off x="7288306" y="4847385"/>
              <a:ext cx="394447" cy="4592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9" name="Gruppieren 68">
              <a:extLst>
                <a:ext uri="{FF2B5EF4-FFF2-40B4-BE49-F238E27FC236}">
                  <a16:creationId xmlns:a16="http://schemas.microsoft.com/office/drawing/2014/main" id="{9EB32F46-C727-4B56-BAC6-6437A98E3C0C}"/>
                </a:ext>
              </a:extLst>
            </p:cNvPr>
            <p:cNvGrpSpPr/>
            <p:nvPr/>
          </p:nvGrpSpPr>
          <p:grpSpPr>
            <a:xfrm>
              <a:off x="5440460" y="2587108"/>
              <a:ext cx="914400" cy="1008136"/>
              <a:chOff x="5440460" y="2587108"/>
              <a:chExt cx="914400" cy="1008136"/>
            </a:xfrm>
          </p:grpSpPr>
          <p:pic>
            <p:nvPicPr>
              <p:cNvPr id="70" name="Grafik 69" descr="Cabriolet mit einfarbiger Füllung">
                <a:extLst>
                  <a:ext uri="{FF2B5EF4-FFF2-40B4-BE49-F238E27FC236}">
                    <a16:creationId xmlns:a16="http://schemas.microsoft.com/office/drawing/2014/main" id="{3D795D0C-B10A-4EE4-A771-2122CA2414E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440460" y="2680844"/>
                <a:ext cx="914400" cy="914400"/>
              </a:xfrm>
              <a:prstGeom prst="rect">
                <a:avLst/>
              </a:prstGeom>
            </p:spPr>
          </p:pic>
          <p:grpSp>
            <p:nvGrpSpPr>
              <p:cNvPr id="71" name="Gruppieren 70">
                <a:extLst>
                  <a:ext uri="{FF2B5EF4-FFF2-40B4-BE49-F238E27FC236}">
                    <a16:creationId xmlns:a16="http://schemas.microsoft.com/office/drawing/2014/main" id="{02066975-2409-4005-B17A-736579625E11}"/>
                  </a:ext>
                </a:extLst>
              </p:cNvPr>
              <p:cNvGrpSpPr/>
              <p:nvPr/>
            </p:nvGrpSpPr>
            <p:grpSpPr>
              <a:xfrm>
                <a:off x="5804426" y="2587108"/>
                <a:ext cx="529901" cy="529901"/>
                <a:chOff x="5833376" y="1748622"/>
                <a:chExt cx="529901" cy="529901"/>
              </a:xfrm>
            </p:grpSpPr>
            <p:pic>
              <p:nvPicPr>
                <p:cNvPr id="72" name="Grafik 71" descr="Messgerät Silhouette">
                  <a:extLst>
                    <a:ext uri="{FF2B5EF4-FFF2-40B4-BE49-F238E27FC236}">
                      <a16:creationId xmlns:a16="http://schemas.microsoft.com/office/drawing/2014/main" id="{DE3ACAAB-BA3F-46FA-AACC-EA7380BC8FDC}"/>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33376" y="1748622"/>
                  <a:ext cx="529901" cy="529901"/>
                </a:xfrm>
                <a:prstGeom prst="rect">
                  <a:avLst/>
                </a:prstGeom>
              </p:spPr>
            </p:pic>
            <p:sp>
              <p:nvSpPr>
                <p:cNvPr id="73" name="Textfeld 72">
                  <a:extLst>
                    <a:ext uri="{FF2B5EF4-FFF2-40B4-BE49-F238E27FC236}">
                      <a16:creationId xmlns:a16="http://schemas.microsoft.com/office/drawing/2014/main" id="{2ABB695E-4474-4B91-B72C-DF6975F1CD2F}"/>
                    </a:ext>
                  </a:extLst>
                </p:cNvPr>
                <p:cNvSpPr txBox="1"/>
                <p:nvPr/>
              </p:nvSpPr>
              <p:spPr>
                <a:xfrm>
                  <a:off x="5940846" y="1888861"/>
                  <a:ext cx="383786" cy="192360"/>
                </a:xfrm>
                <a:prstGeom prst="rect">
                  <a:avLst/>
                </a:prstGeom>
                <a:noFill/>
              </p:spPr>
              <p:txBody>
                <a:bodyPr wrap="square" rtlCol="0">
                  <a:spAutoFit/>
                </a:bodyPr>
                <a:lstStyle/>
                <a:p>
                  <a:r>
                    <a:rPr lang="de-DE" sz="650" b="1" dirty="0">
                      <a:solidFill>
                        <a:schemeClr val="tx2"/>
                      </a:solidFill>
                    </a:rPr>
                    <a:t>km</a:t>
                  </a:r>
                </a:p>
              </p:txBody>
            </p:sp>
          </p:grpSp>
        </p:grpSp>
      </p:grpSp>
      <p:sp>
        <p:nvSpPr>
          <p:cNvPr id="76" name="Rechteck 75">
            <a:extLst>
              <a:ext uri="{FF2B5EF4-FFF2-40B4-BE49-F238E27FC236}">
                <a16:creationId xmlns:a16="http://schemas.microsoft.com/office/drawing/2014/main" id="{9BABF99A-8151-45F6-8F78-6F545CE19A8D}"/>
              </a:ext>
            </a:extLst>
          </p:cNvPr>
          <p:cNvSpPr/>
          <p:nvPr/>
        </p:nvSpPr>
        <p:spPr>
          <a:xfrm>
            <a:off x="874713" y="5909848"/>
            <a:ext cx="10580687" cy="276999"/>
          </a:xfrm>
          <a:prstGeom prst="rect">
            <a:avLst/>
          </a:prstGeom>
        </p:spPr>
        <p:txBody>
          <a:bodyPr wrap="square">
            <a:spAutoFit/>
          </a:bodyPr>
          <a:lstStyle/>
          <a:p>
            <a:pPr algn="ctr" defTabSz="573088">
              <a:spcBef>
                <a:spcPts val="1200"/>
              </a:spcBef>
            </a:pPr>
            <a:r>
              <a:rPr lang="en-US" altLang="de-DE" sz="1200" dirty="0">
                <a:solidFill>
                  <a:srgbClr val="0B2A51"/>
                </a:solidFill>
                <a:latin typeface="+mj-lt"/>
              </a:rPr>
              <a:t>VKT= Vehicle kilometer travelled, </a:t>
            </a:r>
            <a:r>
              <a:rPr lang="en-US" altLang="de-DE" sz="1200" dirty="0" err="1">
                <a:solidFill>
                  <a:srgbClr val="0B2A51"/>
                </a:solidFill>
                <a:latin typeface="Open Sans" panose="020B0606030504020204" pitchFamily="34" charset="0"/>
              </a:rPr>
              <a:t>n.c.</a:t>
            </a:r>
            <a:r>
              <a:rPr lang="en-US" altLang="de-DE" sz="1200" dirty="0">
                <a:solidFill>
                  <a:srgbClr val="0B2A51"/>
                </a:solidFill>
                <a:latin typeface="Open Sans" panose="020B0606030504020204" pitchFamily="34" charset="0"/>
              </a:rPr>
              <a:t> = not considered</a:t>
            </a:r>
            <a:endParaRPr lang="en-US" altLang="de-DE" sz="1200" dirty="0">
              <a:solidFill>
                <a:srgbClr val="0B2A51"/>
              </a:solidFill>
              <a:latin typeface="+mj-lt"/>
            </a:endParaRPr>
          </a:p>
        </p:txBody>
      </p:sp>
    </p:spTree>
    <p:extLst>
      <p:ext uri="{BB962C8B-B14F-4D97-AF65-F5344CB8AC3E}">
        <p14:creationId xmlns:p14="http://schemas.microsoft.com/office/powerpoint/2010/main" val="340478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altLang="de-DE" u="sng" noProof="0" dirty="0"/>
              <a:t>Example:</a:t>
            </a:r>
            <a:r>
              <a:rPr lang="en-US" altLang="de-DE" b="0" noProof="0" dirty="0"/>
              <a:t> Driving performance (VKT) in Saxony, Germany</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379413" indent="-379413" defTabSz="573088"/>
            <a:r>
              <a:rPr lang="en-US" altLang="de-DE" noProof="0" dirty="0">
                <a:solidFill>
                  <a:schemeClr val="bg1">
                    <a:lumMod val="65000"/>
                  </a:schemeClr>
                </a:solidFill>
              </a:rPr>
              <a:t>1. Driving performance = f (Vehicles/Inhabitant)</a:t>
            </a:r>
          </a:p>
          <a:p>
            <a:pPr marL="379413" indent="-379413" defTabSz="573088"/>
            <a:r>
              <a:rPr lang="en-US" altLang="de-DE" noProof="0" dirty="0">
                <a:solidFill>
                  <a:schemeClr val="bg1">
                    <a:lumMod val="65000"/>
                  </a:schemeClr>
                </a:solidFill>
              </a:rPr>
              <a:t>2. Driving performance = f (Vehicles/</a:t>
            </a:r>
            <a:r>
              <a:rPr lang="en-US" altLang="de-DE" noProof="0" dirty="0" err="1">
                <a:solidFill>
                  <a:schemeClr val="bg1">
                    <a:lumMod val="65000"/>
                  </a:schemeClr>
                </a:solidFill>
              </a:rPr>
              <a:t>Inhab</a:t>
            </a:r>
            <a:r>
              <a:rPr lang="en-US" altLang="de-DE" noProof="0" dirty="0">
                <a:solidFill>
                  <a:schemeClr val="bg1">
                    <a:lumMod val="65000"/>
                  </a:schemeClr>
                </a:solidFill>
              </a:rPr>
              <a:t>., </a:t>
            </a:r>
            <a:r>
              <a:rPr lang="en-US" altLang="de-DE" noProof="0" dirty="0" err="1">
                <a:solidFill>
                  <a:schemeClr val="bg1">
                    <a:lumMod val="65000"/>
                  </a:schemeClr>
                </a:solidFill>
              </a:rPr>
              <a:t>Inhab</a:t>
            </a:r>
            <a:r>
              <a:rPr lang="en-US" altLang="de-DE" noProof="0" dirty="0">
                <a:solidFill>
                  <a:schemeClr val="bg1">
                    <a:lumMod val="65000"/>
                  </a:schemeClr>
                </a:solidFill>
              </a:rPr>
              <a:t>.)</a:t>
            </a:r>
          </a:p>
          <a:p>
            <a:pPr marL="379413" indent="-379413" defTabSz="573088"/>
            <a:r>
              <a:rPr lang="en-US" altLang="de-DE" noProof="0" dirty="0">
                <a:solidFill>
                  <a:srgbClr val="0B2A51"/>
                </a:solidFill>
              </a:rPr>
              <a:t>3. Driving performance = f (Vehicles/</a:t>
            </a:r>
            <a:r>
              <a:rPr lang="en-US" altLang="de-DE" noProof="0" dirty="0" err="1">
                <a:solidFill>
                  <a:srgbClr val="0B2A51"/>
                </a:solidFill>
              </a:rPr>
              <a:t>Inhab</a:t>
            </a:r>
            <a:r>
              <a:rPr lang="en-US" altLang="de-DE" noProof="0" dirty="0">
                <a:solidFill>
                  <a:srgbClr val="0B2A51"/>
                </a:solidFill>
              </a:rPr>
              <a:t>., </a:t>
            </a:r>
            <a:r>
              <a:rPr lang="en-US" altLang="de-DE" noProof="0" dirty="0" err="1">
                <a:solidFill>
                  <a:srgbClr val="0B2A51"/>
                </a:solidFill>
              </a:rPr>
              <a:t>Inhab</a:t>
            </a:r>
            <a:r>
              <a:rPr lang="en-US" altLang="de-DE" noProof="0" dirty="0">
                <a:solidFill>
                  <a:srgbClr val="0B2A51"/>
                </a:solidFill>
              </a:rPr>
              <a:t>. &lt; 80, specific VKT/Year)</a:t>
            </a:r>
          </a:p>
          <a:p>
            <a:pPr marL="379413" indent="-379413" defTabSz="573088"/>
            <a:endParaRPr lang="en-US" altLang="de-DE" noProof="0" dirty="0">
              <a:solidFill>
                <a:srgbClr val="0B2A51"/>
              </a:solidFill>
            </a:endParaRPr>
          </a:p>
          <a:p>
            <a:endParaRPr lang="en-US" b="1" noProof="0" dirty="0"/>
          </a:p>
        </p:txBody>
      </p:sp>
      <p:grpSp>
        <p:nvGrpSpPr>
          <p:cNvPr id="30" name="Gruppieren 29">
            <a:extLst>
              <a:ext uri="{FF2B5EF4-FFF2-40B4-BE49-F238E27FC236}">
                <a16:creationId xmlns:a16="http://schemas.microsoft.com/office/drawing/2014/main" id="{1424E0CF-35F1-4529-8BDB-BFACB096F47B}"/>
              </a:ext>
            </a:extLst>
          </p:cNvPr>
          <p:cNvGrpSpPr/>
          <p:nvPr/>
        </p:nvGrpSpPr>
        <p:grpSpPr>
          <a:xfrm>
            <a:off x="2409637" y="2800553"/>
            <a:ext cx="7372731" cy="3130409"/>
            <a:chOff x="692930" y="2587108"/>
            <a:chExt cx="7372731" cy="3130409"/>
          </a:xfrm>
        </p:grpSpPr>
        <mc:AlternateContent xmlns:mc="http://schemas.openxmlformats.org/markup-compatibility/2006" xmlns:a14="http://schemas.microsoft.com/office/drawing/2010/main">
          <mc:Choice Requires="a14">
            <p:graphicFrame>
              <p:nvGraphicFramePr>
                <p:cNvPr id="32" name="Diagramm 31">
                  <a:extLst>
                    <a:ext uri="{FF2B5EF4-FFF2-40B4-BE49-F238E27FC236}">
                      <a16:creationId xmlns:a16="http://schemas.microsoft.com/office/drawing/2014/main" id="{9D22802E-DDF5-4F99-9832-91556541CA54}"/>
                    </a:ext>
                  </a:extLst>
                </p:cNvPr>
                <p:cNvGraphicFramePr/>
                <p:nvPr/>
              </p:nvGraphicFramePr>
              <p:xfrm>
                <a:off x="2175220" y="3460288"/>
                <a:ext cx="5890441" cy="225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32" name="Diagramm 31">
                  <a:extLst>
                    <a:ext uri="{FF2B5EF4-FFF2-40B4-BE49-F238E27FC236}">
                      <a16:creationId xmlns:a16="http://schemas.microsoft.com/office/drawing/2014/main" id="{9D22802E-DDF5-4F99-9832-91556541CA54}"/>
                    </a:ext>
                  </a:extLst>
                </p:cNvPr>
                <p:cNvGraphicFramePr/>
                <p:nvPr/>
              </p:nvGraphicFramePr>
              <p:xfrm>
                <a:off x="2175220" y="3460288"/>
                <a:ext cx="5890441" cy="2257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33" name="Multiplizieren 11">
              <a:extLst>
                <a:ext uri="{FF2B5EF4-FFF2-40B4-BE49-F238E27FC236}">
                  <a16:creationId xmlns:a16="http://schemas.microsoft.com/office/drawing/2014/main" id="{65B2F7DF-4C21-4694-BD85-AE51D3C4C74B}"/>
                </a:ext>
              </a:extLst>
            </p:cNvPr>
            <p:cNvSpPr/>
            <p:nvPr/>
          </p:nvSpPr>
          <p:spPr>
            <a:xfrm>
              <a:off x="3466366" y="3684026"/>
              <a:ext cx="259199" cy="290616"/>
            </a:xfrm>
            <a:prstGeom prst="mathMultiply">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mj-lt"/>
                <a:ea typeface="+mn-ea"/>
                <a:cs typeface="+mn-cs"/>
              </a:endParaRPr>
            </a:p>
          </p:txBody>
        </p:sp>
        <p:sp>
          <p:nvSpPr>
            <p:cNvPr id="34" name="Multiplizieren 13">
              <a:extLst>
                <a:ext uri="{FF2B5EF4-FFF2-40B4-BE49-F238E27FC236}">
                  <a16:creationId xmlns:a16="http://schemas.microsoft.com/office/drawing/2014/main" id="{67E3C334-071A-4972-9136-8AFDF7F9096F}"/>
                </a:ext>
              </a:extLst>
            </p:cNvPr>
            <p:cNvSpPr/>
            <p:nvPr/>
          </p:nvSpPr>
          <p:spPr>
            <a:xfrm>
              <a:off x="4995929" y="3674296"/>
              <a:ext cx="259199" cy="290616"/>
            </a:xfrm>
            <a:prstGeom prst="mathMultiply">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35" name="Abgerundetes Rechteck 14">
                  <a:extLst>
                    <a:ext uri="{FF2B5EF4-FFF2-40B4-BE49-F238E27FC236}">
                      <a16:creationId xmlns:a16="http://schemas.microsoft.com/office/drawing/2014/main" id="{89F61149-6993-4A47-94C4-1BE458932682}"/>
                    </a:ext>
                  </a:extLst>
                </p:cNvPr>
                <p:cNvSpPr/>
                <p:nvPr/>
              </p:nvSpPr>
              <p:spPr>
                <a:xfrm>
                  <a:off x="692930" y="3460288"/>
                  <a:ext cx="1209592" cy="667632"/>
                </a:xfrm>
                <a:prstGeom prst="roundRect">
                  <a:avLst/>
                </a:prstGeom>
                <a:solidFill>
                  <a:schemeClr val="tx1">
                    <a:lumMod val="10000"/>
                    <a:lumOff val="90000"/>
                    <a:alpha val="35000"/>
                  </a:schemeClr>
                </a:solidFill>
                <a:ln w="12700" cap="flat" cmpd="sng" algn="ctr">
                  <a:solidFill>
                    <a:srgbClr val="ABABAB">
                      <a:shade val="50000"/>
                    </a:srgbClr>
                  </a:solidFill>
                  <a:prstDash val="solid"/>
                  <a:miter lim="800000"/>
                </a:ln>
                <a:effectLst/>
              </p:spPr>
              <p:txBody>
                <a:bodyPr rtlCol="0" anchor="ctr"/>
                <a:lstStyle/>
                <a:p>
                  <a:pPr lvl="0"/>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𝑉𝐾𝑇</m:t>
                        </m:r>
                        <m:r>
                          <a:rPr lang="de-DE" sz="1600" i="1">
                            <a:latin typeface="Cambria Math" panose="02040503050406030204" pitchFamily="18" charset="0"/>
                          </a:rPr>
                          <m:t> </m:t>
                        </m:r>
                      </m:oMath>
                    </m:oMathPara>
                  </a14:m>
                  <a:r>
                    <a:rPr lang="de-DE" sz="1400" i="1" dirty="0">
                      <a:latin typeface="Cambria Math" panose="02040503050406030204" pitchFamily="18" charset="0"/>
                    </a:rPr>
                    <a:t/>
                  </a:r>
                  <a:br>
                    <a:rPr lang="de-DE" sz="1400" i="1" dirty="0">
                      <a:latin typeface="Cambria Math" panose="02040503050406030204" pitchFamily="18" charset="0"/>
                    </a:rPr>
                  </a:br>
                  <a:endParaRPr lang="de-DE" sz="1600" dirty="0"/>
                </a:p>
              </p:txBody>
            </p:sp>
          </mc:Choice>
          <mc:Fallback xmlns="">
            <p:sp>
              <p:nvSpPr>
                <p:cNvPr id="35" name="Abgerundetes Rechteck 14">
                  <a:extLst>
                    <a:ext uri="{FF2B5EF4-FFF2-40B4-BE49-F238E27FC236}">
                      <a16:creationId xmlns:a16="http://schemas.microsoft.com/office/drawing/2014/main" id="{89F61149-6993-4A47-94C4-1BE458932682}"/>
                    </a:ext>
                  </a:extLst>
                </p:cNvPr>
                <p:cNvSpPr>
                  <a:spLocks noRot="1" noChangeAspect="1" noMove="1" noResize="1" noEditPoints="1" noAdjustHandles="1" noChangeArrowheads="1" noChangeShapeType="1" noTextEdit="1"/>
                </p:cNvSpPr>
                <p:nvPr/>
              </p:nvSpPr>
              <p:spPr>
                <a:xfrm>
                  <a:off x="692930" y="3460288"/>
                  <a:ext cx="1209592" cy="667632"/>
                </a:xfrm>
                <a:prstGeom prst="roundRect">
                  <a:avLst/>
                </a:prstGeom>
                <a:blipFill>
                  <a:blip r:embed="rId11"/>
                  <a:stretch>
                    <a:fillRect/>
                  </a:stretch>
                </a:blipFill>
                <a:ln w="12700" cap="flat" cmpd="sng" algn="ctr">
                  <a:solidFill>
                    <a:srgbClr val="ABABAB">
                      <a:shade val="50000"/>
                    </a:srgbClr>
                  </a:solidFill>
                  <a:prstDash val="solid"/>
                  <a:miter lim="800000"/>
                </a:ln>
                <a:effectLst/>
              </p:spPr>
              <p:txBody>
                <a:bodyPr/>
                <a:lstStyle/>
                <a:p>
                  <a:r>
                    <a:rPr lang="de-DE">
                      <a:noFill/>
                    </a:rPr>
                    <a:t> </a:t>
                  </a:r>
                </a:p>
              </p:txBody>
            </p:sp>
          </mc:Fallback>
        </mc:AlternateContent>
        <p:sp>
          <p:nvSpPr>
            <p:cNvPr id="36" name="Gleich 35">
              <a:extLst>
                <a:ext uri="{FF2B5EF4-FFF2-40B4-BE49-F238E27FC236}">
                  <a16:creationId xmlns:a16="http://schemas.microsoft.com/office/drawing/2014/main" id="{CC4C6820-8E55-4FB6-90F4-16F1B4E48F25}"/>
                </a:ext>
              </a:extLst>
            </p:cNvPr>
            <p:cNvSpPr/>
            <p:nvPr/>
          </p:nvSpPr>
          <p:spPr>
            <a:xfrm>
              <a:off x="1909204" y="3746190"/>
              <a:ext cx="259334" cy="138647"/>
            </a:xfrm>
            <a:prstGeom prst="mathEqual">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363636"/>
                </a:solidFill>
                <a:effectLst/>
                <a:uLnTx/>
                <a:uFillTx/>
                <a:latin typeface="+mj-lt"/>
                <a:ea typeface="+mn-ea"/>
                <a:cs typeface="+mn-cs"/>
              </a:endParaRPr>
            </a:p>
          </p:txBody>
        </p:sp>
        <p:sp>
          <p:nvSpPr>
            <p:cNvPr id="37" name="Gleich 36">
              <a:extLst>
                <a:ext uri="{FF2B5EF4-FFF2-40B4-BE49-F238E27FC236}">
                  <a16:creationId xmlns:a16="http://schemas.microsoft.com/office/drawing/2014/main" id="{7FCE3A09-7FF2-4EF4-AC35-D99B14E12943}"/>
                </a:ext>
              </a:extLst>
            </p:cNvPr>
            <p:cNvSpPr/>
            <p:nvPr/>
          </p:nvSpPr>
          <p:spPr>
            <a:xfrm>
              <a:off x="6525492" y="3760010"/>
              <a:ext cx="259334" cy="138647"/>
            </a:xfrm>
            <a:prstGeom prst="mathEqual">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363636"/>
                </a:solidFill>
                <a:effectLst/>
                <a:uLnTx/>
                <a:uFillTx/>
                <a:latin typeface="+mj-lt"/>
                <a:ea typeface="+mn-ea"/>
                <a:cs typeface="+mn-cs"/>
              </a:endParaRPr>
            </a:p>
          </p:txBody>
        </p:sp>
        <p:pic>
          <p:nvPicPr>
            <p:cNvPr id="38" name="Grafik 37" descr="Kinder Silhouette">
              <a:extLst>
                <a:ext uri="{FF2B5EF4-FFF2-40B4-BE49-F238E27FC236}">
                  <a16:creationId xmlns:a16="http://schemas.microsoft.com/office/drawing/2014/main" id="{F2372CE5-F792-437E-926F-0007A77A566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855328" y="2665686"/>
              <a:ext cx="914400" cy="914400"/>
            </a:xfrm>
            <a:prstGeom prst="rect">
              <a:avLst/>
            </a:prstGeom>
          </p:spPr>
        </p:pic>
        <p:grpSp>
          <p:nvGrpSpPr>
            <p:cNvPr id="39" name="Gruppieren 38">
              <a:extLst>
                <a:ext uri="{FF2B5EF4-FFF2-40B4-BE49-F238E27FC236}">
                  <a16:creationId xmlns:a16="http://schemas.microsoft.com/office/drawing/2014/main" id="{B1357139-57A4-4D26-AA63-09384E5FA8A8}"/>
                </a:ext>
              </a:extLst>
            </p:cNvPr>
            <p:cNvGrpSpPr/>
            <p:nvPr/>
          </p:nvGrpSpPr>
          <p:grpSpPr>
            <a:xfrm>
              <a:off x="6999379" y="2605787"/>
              <a:ext cx="914400" cy="914400"/>
              <a:chOff x="7028329" y="1966688"/>
              <a:chExt cx="914400" cy="914400"/>
            </a:xfrm>
          </p:grpSpPr>
          <p:pic>
            <p:nvPicPr>
              <p:cNvPr id="51" name="Grafik 50" descr="Messgerät Silhouette">
                <a:extLst>
                  <a:ext uri="{FF2B5EF4-FFF2-40B4-BE49-F238E27FC236}">
                    <a16:creationId xmlns:a16="http://schemas.microsoft.com/office/drawing/2014/main" id="{C603196F-9022-48BF-920A-2ACDCF727FB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028329" y="1966688"/>
                <a:ext cx="914400" cy="914400"/>
              </a:xfrm>
              <a:prstGeom prst="rect">
                <a:avLst/>
              </a:prstGeom>
            </p:spPr>
          </p:pic>
          <p:sp>
            <p:nvSpPr>
              <p:cNvPr id="52" name="Textfeld 51">
                <a:extLst>
                  <a:ext uri="{FF2B5EF4-FFF2-40B4-BE49-F238E27FC236}">
                    <a16:creationId xmlns:a16="http://schemas.microsoft.com/office/drawing/2014/main" id="{BE5287DF-3BAF-4299-B52B-CE4D66018193}"/>
                  </a:ext>
                </a:extLst>
              </p:cNvPr>
              <p:cNvSpPr txBox="1"/>
              <p:nvPr/>
            </p:nvSpPr>
            <p:spPr>
              <a:xfrm>
                <a:off x="7311720" y="2278523"/>
                <a:ext cx="470239" cy="230832"/>
              </a:xfrm>
              <a:prstGeom prst="rect">
                <a:avLst/>
              </a:prstGeom>
              <a:noFill/>
            </p:spPr>
            <p:txBody>
              <a:bodyPr wrap="square" rtlCol="0">
                <a:spAutoFit/>
              </a:bodyPr>
              <a:lstStyle/>
              <a:p>
                <a:r>
                  <a:rPr lang="de-DE" sz="900" b="1" dirty="0">
                    <a:solidFill>
                      <a:schemeClr val="tx2"/>
                    </a:solidFill>
                  </a:rPr>
                  <a:t>km</a:t>
                </a:r>
              </a:p>
            </p:txBody>
          </p:sp>
        </p:grpSp>
        <p:pic>
          <p:nvPicPr>
            <p:cNvPr id="40" name="Grafik 39" descr="Mann Silhouette">
              <a:extLst>
                <a:ext uri="{FF2B5EF4-FFF2-40B4-BE49-F238E27FC236}">
                  <a16:creationId xmlns:a16="http://schemas.microsoft.com/office/drawing/2014/main" id="{479DDD65-F4E7-489A-8148-D9D0585A89F6}"/>
                </a:ext>
              </a:extLst>
            </p:cNvPr>
            <p:cNvPicPr>
              <a:picLocks noChangeAspect="1"/>
            </p:cNvPicPr>
            <p:nvPr/>
          </p:nvPicPr>
          <p:blipFill rotWithShape="1">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t="2" b="37362"/>
            <a:stretch/>
          </p:blipFill>
          <p:spPr>
            <a:xfrm>
              <a:off x="2764167" y="2774470"/>
              <a:ext cx="682942" cy="427776"/>
            </a:xfrm>
            <a:prstGeom prst="rect">
              <a:avLst/>
            </a:prstGeom>
          </p:spPr>
        </p:pic>
        <p:pic>
          <p:nvPicPr>
            <p:cNvPr id="41" name="Grafik 40" descr="Cabriolet mit einfarbiger Füllung">
              <a:extLst>
                <a:ext uri="{FF2B5EF4-FFF2-40B4-BE49-F238E27FC236}">
                  <a16:creationId xmlns:a16="http://schemas.microsoft.com/office/drawing/2014/main" id="{66CFAAC1-0A22-400F-A061-D4317A479EF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2328576" y="2683232"/>
              <a:ext cx="914400" cy="914400"/>
            </a:xfrm>
            <a:prstGeom prst="rect">
              <a:avLst/>
            </a:prstGeom>
          </p:spPr>
        </p:pic>
        <p:sp>
          <p:nvSpPr>
            <p:cNvPr id="42" name="Rechteck 41">
              <a:extLst>
                <a:ext uri="{FF2B5EF4-FFF2-40B4-BE49-F238E27FC236}">
                  <a16:creationId xmlns:a16="http://schemas.microsoft.com/office/drawing/2014/main" id="{731D54F8-8509-4DFD-BFC2-A62FD74DF8A1}"/>
                </a:ext>
              </a:extLst>
            </p:cNvPr>
            <p:cNvSpPr/>
            <p:nvPr/>
          </p:nvSpPr>
          <p:spPr>
            <a:xfrm>
              <a:off x="2653553" y="5029615"/>
              <a:ext cx="394447" cy="276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6C22A71E-C6F5-46DF-8B0D-21F384B6EE51}"/>
                </a:ext>
              </a:extLst>
            </p:cNvPr>
            <p:cNvSpPr/>
            <p:nvPr/>
          </p:nvSpPr>
          <p:spPr>
            <a:xfrm>
              <a:off x="4187440" y="5029615"/>
              <a:ext cx="394447" cy="27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EAC40B3F-6A52-4BD5-BD14-148EBBD215CC}"/>
                </a:ext>
              </a:extLst>
            </p:cNvPr>
            <p:cNvSpPr/>
            <p:nvPr/>
          </p:nvSpPr>
          <p:spPr>
            <a:xfrm>
              <a:off x="5703880" y="5095923"/>
              <a:ext cx="394447" cy="210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BACB7042-0877-473C-9DEA-1F01C661D10A}"/>
                </a:ext>
              </a:extLst>
            </p:cNvPr>
            <p:cNvSpPr/>
            <p:nvPr/>
          </p:nvSpPr>
          <p:spPr>
            <a:xfrm>
              <a:off x="7288306" y="5095923"/>
              <a:ext cx="394447" cy="2106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6" name="Gruppieren 45">
              <a:extLst>
                <a:ext uri="{FF2B5EF4-FFF2-40B4-BE49-F238E27FC236}">
                  <a16:creationId xmlns:a16="http://schemas.microsoft.com/office/drawing/2014/main" id="{78D12534-917D-4911-A153-F863C9DA14CB}"/>
                </a:ext>
              </a:extLst>
            </p:cNvPr>
            <p:cNvGrpSpPr/>
            <p:nvPr/>
          </p:nvGrpSpPr>
          <p:grpSpPr>
            <a:xfrm>
              <a:off x="5440460" y="2587108"/>
              <a:ext cx="914400" cy="1008136"/>
              <a:chOff x="5440460" y="2587108"/>
              <a:chExt cx="914400" cy="1008136"/>
            </a:xfrm>
          </p:grpSpPr>
          <p:pic>
            <p:nvPicPr>
              <p:cNvPr id="47" name="Grafik 46" descr="Cabriolet mit einfarbiger Füllung">
                <a:extLst>
                  <a:ext uri="{FF2B5EF4-FFF2-40B4-BE49-F238E27FC236}">
                    <a16:creationId xmlns:a16="http://schemas.microsoft.com/office/drawing/2014/main" id="{C0FDC1C3-1148-42E6-8DFD-7C82A30D56A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440460" y="2680844"/>
                <a:ext cx="914400" cy="914400"/>
              </a:xfrm>
              <a:prstGeom prst="rect">
                <a:avLst/>
              </a:prstGeom>
            </p:spPr>
          </p:pic>
          <p:grpSp>
            <p:nvGrpSpPr>
              <p:cNvPr id="48" name="Gruppieren 47">
                <a:extLst>
                  <a:ext uri="{FF2B5EF4-FFF2-40B4-BE49-F238E27FC236}">
                    <a16:creationId xmlns:a16="http://schemas.microsoft.com/office/drawing/2014/main" id="{134F1F97-0969-43A0-9B6A-A61110182E1C}"/>
                  </a:ext>
                </a:extLst>
              </p:cNvPr>
              <p:cNvGrpSpPr/>
              <p:nvPr/>
            </p:nvGrpSpPr>
            <p:grpSpPr>
              <a:xfrm>
                <a:off x="5804426" y="2587108"/>
                <a:ext cx="529901" cy="529901"/>
                <a:chOff x="5833376" y="1748622"/>
                <a:chExt cx="529901" cy="529901"/>
              </a:xfrm>
            </p:grpSpPr>
            <p:pic>
              <p:nvPicPr>
                <p:cNvPr id="49" name="Grafik 48" descr="Messgerät Silhouette">
                  <a:extLst>
                    <a:ext uri="{FF2B5EF4-FFF2-40B4-BE49-F238E27FC236}">
                      <a16:creationId xmlns:a16="http://schemas.microsoft.com/office/drawing/2014/main" id="{64F76D1E-E65E-4F89-A090-0766941F50A1}"/>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33376" y="1748622"/>
                  <a:ext cx="529901" cy="529901"/>
                </a:xfrm>
                <a:prstGeom prst="rect">
                  <a:avLst/>
                </a:prstGeom>
              </p:spPr>
            </p:pic>
            <p:sp>
              <p:nvSpPr>
                <p:cNvPr id="50" name="Textfeld 49">
                  <a:extLst>
                    <a:ext uri="{FF2B5EF4-FFF2-40B4-BE49-F238E27FC236}">
                      <a16:creationId xmlns:a16="http://schemas.microsoft.com/office/drawing/2014/main" id="{D1077969-CCF9-461E-A78C-A1DDD5622B71}"/>
                    </a:ext>
                  </a:extLst>
                </p:cNvPr>
                <p:cNvSpPr txBox="1"/>
                <p:nvPr/>
              </p:nvSpPr>
              <p:spPr>
                <a:xfrm>
                  <a:off x="5940846" y="1888861"/>
                  <a:ext cx="383786" cy="192360"/>
                </a:xfrm>
                <a:prstGeom prst="rect">
                  <a:avLst/>
                </a:prstGeom>
                <a:noFill/>
              </p:spPr>
              <p:txBody>
                <a:bodyPr wrap="square" rtlCol="0">
                  <a:spAutoFit/>
                </a:bodyPr>
                <a:lstStyle/>
                <a:p>
                  <a:r>
                    <a:rPr lang="de-DE" sz="650" b="1" dirty="0">
                      <a:solidFill>
                        <a:schemeClr val="tx2"/>
                      </a:solidFill>
                    </a:rPr>
                    <a:t>km</a:t>
                  </a:r>
                </a:p>
              </p:txBody>
            </p:sp>
          </p:grpSp>
        </p:grpSp>
      </p:grpSp>
      <p:sp>
        <p:nvSpPr>
          <p:cNvPr id="53" name="Rechteck 52">
            <a:extLst>
              <a:ext uri="{FF2B5EF4-FFF2-40B4-BE49-F238E27FC236}">
                <a16:creationId xmlns:a16="http://schemas.microsoft.com/office/drawing/2014/main" id="{C9EEAE7F-B880-4EF7-A07E-2977F3DA5DD6}"/>
              </a:ext>
            </a:extLst>
          </p:cNvPr>
          <p:cNvSpPr/>
          <p:nvPr/>
        </p:nvSpPr>
        <p:spPr>
          <a:xfrm>
            <a:off x="874713" y="5909848"/>
            <a:ext cx="10580687" cy="276999"/>
          </a:xfrm>
          <a:prstGeom prst="rect">
            <a:avLst/>
          </a:prstGeom>
        </p:spPr>
        <p:txBody>
          <a:bodyPr wrap="square">
            <a:spAutoFit/>
          </a:bodyPr>
          <a:lstStyle/>
          <a:p>
            <a:pPr algn="ctr" defTabSz="573088">
              <a:spcBef>
                <a:spcPts val="1200"/>
              </a:spcBef>
            </a:pPr>
            <a:r>
              <a:rPr lang="en-US" altLang="de-DE" sz="1200" dirty="0">
                <a:solidFill>
                  <a:srgbClr val="0B2A51"/>
                </a:solidFill>
                <a:latin typeface="+mj-lt"/>
              </a:rPr>
              <a:t>VKT= Vehicle kilometer travelled, </a:t>
            </a:r>
            <a:r>
              <a:rPr lang="en-US" altLang="de-DE" sz="1200" dirty="0" err="1">
                <a:solidFill>
                  <a:srgbClr val="0B2A51"/>
                </a:solidFill>
                <a:latin typeface="Open Sans" panose="020B0606030504020204" pitchFamily="34" charset="0"/>
              </a:rPr>
              <a:t>n.c.</a:t>
            </a:r>
            <a:r>
              <a:rPr lang="en-US" altLang="de-DE" sz="1200" dirty="0">
                <a:solidFill>
                  <a:srgbClr val="0B2A51"/>
                </a:solidFill>
                <a:latin typeface="Open Sans" panose="020B0606030504020204" pitchFamily="34" charset="0"/>
              </a:rPr>
              <a:t> = not considered</a:t>
            </a:r>
            <a:endParaRPr lang="en-US" altLang="de-DE" sz="1200" dirty="0">
              <a:solidFill>
                <a:srgbClr val="0B2A51"/>
              </a:solidFill>
              <a:latin typeface="+mj-lt"/>
            </a:endParaRPr>
          </a:p>
        </p:txBody>
      </p:sp>
    </p:spTree>
    <p:extLst>
      <p:ext uri="{BB962C8B-B14F-4D97-AF65-F5344CB8AC3E}">
        <p14:creationId xmlns:p14="http://schemas.microsoft.com/office/powerpoint/2010/main" val="177786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altLang="de-DE" u="sng" noProof="0" dirty="0"/>
              <a:t>Example:</a:t>
            </a:r>
            <a:r>
              <a:rPr lang="en-US" altLang="de-DE" b="0" noProof="0" dirty="0"/>
              <a:t> Driving performance (VKT) in Saxony, Germany</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379413" indent="-379413" defTabSz="573088"/>
            <a:r>
              <a:rPr lang="en-US" altLang="de-DE" noProof="0" dirty="0">
                <a:solidFill>
                  <a:schemeClr val="bg1">
                    <a:lumMod val="65000"/>
                  </a:schemeClr>
                </a:solidFill>
              </a:rPr>
              <a:t>1. Driving performance = f (Vehicles/Inhabitant)</a:t>
            </a:r>
          </a:p>
          <a:p>
            <a:pPr marL="379413" indent="-379413" defTabSz="573088"/>
            <a:r>
              <a:rPr lang="en-US" altLang="de-DE" noProof="0" dirty="0">
                <a:solidFill>
                  <a:schemeClr val="bg1">
                    <a:lumMod val="65000"/>
                  </a:schemeClr>
                </a:solidFill>
              </a:rPr>
              <a:t>2. Driving performance = f (Vehicles/</a:t>
            </a:r>
            <a:r>
              <a:rPr lang="en-US" altLang="de-DE" noProof="0" dirty="0" err="1">
                <a:solidFill>
                  <a:schemeClr val="bg1">
                    <a:lumMod val="65000"/>
                  </a:schemeClr>
                </a:solidFill>
              </a:rPr>
              <a:t>Inhab</a:t>
            </a:r>
            <a:r>
              <a:rPr lang="en-US" altLang="de-DE" noProof="0" dirty="0">
                <a:solidFill>
                  <a:schemeClr val="bg1">
                    <a:lumMod val="65000"/>
                  </a:schemeClr>
                </a:solidFill>
              </a:rPr>
              <a:t>., </a:t>
            </a:r>
            <a:r>
              <a:rPr lang="en-US" altLang="de-DE" noProof="0" dirty="0" err="1">
                <a:solidFill>
                  <a:schemeClr val="bg1">
                    <a:lumMod val="65000"/>
                  </a:schemeClr>
                </a:solidFill>
              </a:rPr>
              <a:t>Inhab</a:t>
            </a:r>
            <a:r>
              <a:rPr lang="en-US" altLang="de-DE" noProof="0" dirty="0">
                <a:solidFill>
                  <a:schemeClr val="bg1">
                    <a:lumMod val="65000"/>
                  </a:schemeClr>
                </a:solidFill>
              </a:rPr>
              <a:t>.)</a:t>
            </a:r>
          </a:p>
          <a:p>
            <a:pPr marL="379413" indent="-379413" defTabSz="573088"/>
            <a:r>
              <a:rPr lang="en-US" altLang="de-DE" noProof="0" dirty="0">
                <a:solidFill>
                  <a:schemeClr val="bg1">
                    <a:lumMod val="65000"/>
                  </a:schemeClr>
                </a:solidFill>
              </a:rPr>
              <a:t>3. Driving performance = f (Vehicles/</a:t>
            </a:r>
            <a:r>
              <a:rPr lang="en-US" altLang="de-DE" noProof="0" dirty="0" err="1">
                <a:solidFill>
                  <a:schemeClr val="bg1">
                    <a:lumMod val="65000"/>
                  </a:schemeClr>
                </a:solidFill>
              </a:rPr>
              <a:t>Inhab</a:t>
            </a:r>
            <a:r>
              <a:rPr lang="en-US" altLang="de-DE" noProof="0" dirty="0">
                <a:solidFill>
                  <a:schemeClr val="bg1">
                    <a:lumMod val="65000"/>
                  </a:schemeClr>
                </a:solidFill>
              </a:rPr>
              <a:t>., </a:t>
            </a:r>
            <a:r>
              <a:rPr lang="en-US" altLang="de-DE" noProof="0" dirty="0" err="1">
                <a:solidFill>
                  <a:schemeClr val="bg1">
                    <a:lumMod val="65000"/>
                  </a:schemeClr>
                </a:solidFill>
              </a:rPr>
              <a:t>Inhab</a:t>
            </a:r>
            <a:r>
              <a:rPr lang="en-US" altLang="de-DE" noProof="0" dirty="0">
                <a:solidFill>
                  <a:schemeClr val="bg1">
                    <a:lumMod val="65000"/>
                  </a:schemeClr>
                </a:solidFill>
              </a:rPr>
              <a:t>. &lt; 80, specific VKT/Year)</a:t>
            </a:r>
          </a:p>
          <a:p>
            <a:pPr marL="379413" indent="-379413" defTabSz="573088"/>
            <a:r>
              <a:rPr lang="en-US" altLang="de-DE" noProof="0" dirty="0">
                <a:solidFill>
                  <a:srgbClr val="0B2A51"/>
                </a:solidFill>
              </a:rPr>
              <a:t>4. Driving performance = f (Vehicles/</a:t>
            </a:r>
            <a:r>
              <a:rPr lang="en-US" altLang="de-DE" noProof="0" dirty="0" err="1">
                <a:solidFill>
                  <a:srgbClr val="0B2A51"/>
                </a:solidFill>
              </a:rPr>
              <a:t>Inhab</a:t>
            </a:r>
            <a:r>
              <a:rPr lang="en-US" altLang="de-DE" noProof="0" dirty="0">
                <a:solidFill>
                  <a:srgbClr val="0B2A51"/>
                </a:solidFill>
              </a:rPr>
              <a:t>., </a:t>
            </a:r>
            <a:r>
              <a:rPr lang="en-US" altLang="de-DE" noProof="0" dirty="0" err="1">
                <a:solidFill>
                  <a:srgbClr val="0B2A51"/>
                </a:solidFill>
              </a:rPr>
              <a:t>Inhab</a:t>
            </a:r>
            <a:r>
              <a:rPr lang="en-US" altLang="de-DE" noProof="0" dirty="0">
                <a:solidFill>
                  <a:srgbClr val="0B2A51"/>
                </a:solidFill>
              </a:rPr>
              <a:t>. &lt; 80, specific VKT/Year, Oil price)</a:t>
            </a:r>
          </a:p>
          <a:p>
            <a:pPr marL="379413" indent="-379413" defTabSz="573088"/>
            <a:endParaRPr lang="en-US" altLang="de-DE" noProof="0" dirty="0">
              <a:solidFill>
                <a:srgbClr val="0B2A51"/>
              </a:solidFill>
            </a:endParaRPr>
          </a:p>
          <a:p>
            <a:endParaRPr lang="en-US" b="1" noProof="0" dirty="0"/>
          </a:p>
        </p:txBody>
      </p:sp>
      <p:grpSp>
        <p:nvGrpSpPr>
          <p:cNvPr id="4" name="Gruppieren 3">
            <a:extLst>
              <a:ext uri="{FF2B5EF4-FFF2-40B4-BE49-F238E27FC236}">
                <a16:creationId xmlns:a16="http://schemas.microsoft.com/office/drawing/2014/main" id="{9E2953C8-D67F-4E99-AAE7-ECB94D3882CB}"/>
              </a:ext>
            </a:extLst>
          </p:cNvPr>
          <p:cNvGrpSpPr/>
          <p:nvPr/>
        </p:nvGrpSpPr>
        <p:grpSpPr>
          <a:xfrm>
            <a:off x="2409637" y="2800553"/>
            <a:ext cx="7372731" cy="3130409"/>
            <a:chOff x="692930" y="2587108"/>
            <a:chExt cx="7372731" cy="3130409"/>
          </a:xfrm>
        </p:grpSpPr>
        <mc:AlternateContent xmlns:mc="http://schemas.openxmlformats.org/markup-compatibility/2006" xmlns:a14="http://schemas.microsoft.com/office/drawing/2010/main">
          <mc:Choice Requires="a14">
            <p:graphicFrame>
              <p:nvGraphicFramePr>
                <p:cNvPr id="9" name="Diagramm 8">
                  <a:extLst>
                    <a:ext uri="{FF2B5EF4-FFF2-40B4-BE49-F238E27FC236}">
                      <a16:creationId xmlns:a16="http://schemas.microsoft.com/office/drawing/2014/main" id="{FE33E23C-327F-467B-B7F5-90E84F00E8B3}"/>
                    </a:ext>
                  </a:extLst>
                </p:cNvPr>
                <p:cNvGraphicFramePr/>
                <p:nvPr/>
              </p:nvGraphicFramePr>
              <p:xfrm>
                <a:off x="2175220" y="3460288"/>
                <a:ext cx="5890441" cy="225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9" name="Diagramm 8">
                  <a:extLst>
                    <a:ext uri="{FF2B5EF4-FFF2-40B4-BE49-F238E27FC236}">
                      <a16:creationId xmlns:a16="http://schemas.microsoft.com/office/drawing/2014/main" id="{FE33E23C-327F-467B-B7F5-90E84F00E8B3}"/>
                    </a:ext>
                  </a:extLst>
                </p:cNvPr>
                <p:cNvGraphicFramePr/>
                <p:nvPr/>
              </p:nvGraphicFramePr>
              <p:xfrm>
                <a:off x="2175220" y="3460288"/>
                <a:ext cx="5890441" cy="2257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10" name="Multiplizieren 11">
              <a:extLst>
                <a:ext uri="{FF2B5EF4-FFF2-40B4-BE49-F238E27FC236}">
                  <a16:creationId xmlns:a16="http://schemas.microsoft.com/office/drawing/2014/main" id="{742EAC04-756F-475B-ABF8-6D76ADFF2EC5}"/>
                </a:ext>
              </a:extLst>
            </p:cNvPr>
            <p:cNvSpPr/>
            <p:nvPr/>
          </p:nvSpPr>
          <p:spPr>
            <a:xfrm>
              <a:off x="3466366" y="3684026"/>
              <a:ext cx="259199" cy="290616"/>
            </a:xfrm>
            <a:prstGeom prst="mathMultiply">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mj-lt"/>
                <a:ea typeface="+mn-ea"/>
                <a:cs typeface="+mn-cs"/>
              </a:endParaRPr>
            </a:p>
          </p:txBody>
        </p:sp>
        <p:sp>
          <p:nvSpPr>
            <p:cNvPr id="11" name="Multiplizieren 13">
              <a:extLst>
                <a:ext uri="{FF2B5EF4-FFF2-40B4-BE49-F238E27FC236}">
                  <a16:creationId xmlns:a16="http://schemas.microsoft.com/office/drawing/2014/main" id="{584D3242-125D-4807-9548-F2CECE4D6D7F}"/>
                </a:ext>
              </a:extLst>
            </p:cNvPr>
            <p:cNvSpPr/>
            <p:nvPr/>
          </p:nvSpPr>
          <p:spPr>
            <a:xfrm>
              <a:off x="4995929" y="3674296"/>
              <a:ext cx="259199" cy="290616"/>
            </a:xfrm>
            <a:prstGeom prst="mathMultiply">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prstClr val="white"/>
                </a:solidFill>
                <a:effectLst/>
                <a:uLnTx/>
                <a:uFillTx/>
                <a:latin typeface="+mj-lt"/>
                <a:ea typeface="+mn-ea"/>
                <a:cs typeface="+mn-cs"/>
              </a:endParaRPr>
            </a:p>
          </p:txBody>
        </p:sp>
        <mc:AlternateContent xmlns:mc="http://schemas.openxmlformats.org/markup-compatibility/2006" xmlns:a14="http://schemas.microsoft.com/office/drawing/2010/main">
          <mc:Choice Requires="a14">
            <p:sp>
              <p:nvSpPr>
                <p:cNvPr id="12" name="Abgerundetes Rechteck 14">
                  <a:extLst>
                    <a:ext uri="{FF2B5EF4-FFF2-40B4-BE49-F238E27FC236}">
                      <a16:creationId xmlns:a16="http://schemas.microsoft.com/office/drawing/2014/main" id="{447AAAB3-4EB3-41A5-B03E-88EF8307413D}"/>
                    </a:ext>
                  </a:extLst>
                </p:cNvPr>
                <p:cNvSpPr/>
                <p:nvPr/>
              </p:nvSpPr>
              <p:spPr>
                <a:xfrm>
                  <a:off x="692930" y="3460288"/>
                  <a:ext cx="1209592" cy="667632"/>
                </a:xfrm>
                <a:prstGeom prst="roundRect">
                  <a:avLst/>
                </a:prstGeom>
                <a:solidFill>
                  <a:schemeClr val="tx1">
                    <a:lumMod val="10000"/>
                    <a:lumOff val="90000"/>
                    <a:alpha val="35000"/>
                  </a:schemeClr>
                </a:solidFill>
                <a:ln w="12700" cap="flat" cmpd="sng" algn="ctr">
                  <a:solidFill>
                    <a:srgbClr val="ABABAB">
                      <a:shade val="50000"/>
                    </a:srgbClr>
                  </a:solidFill>
                  <a:prstDash val="solid"/>
                  <a:miter lim="800000"/>
                </a:ln>
                <a:effectLst/>
              </p:spPr>
              <p:txBody>
                <a:bodyPr rtlCol="0" anchor="ctr"/>
                <a:lstStyle/>
                <a:p>
                  <a:pPr lvl="0"/>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𝑉𝐾𝑇</m:t>
                        </m:r>
                        <m:r>
                          <a:rPr lang="de-DE" sz="1600" i="1">
                            <a:latin typeface="Cambria Math" panose="02040503050406030204" pitchFamily="18" charset="0"/>
                          </a:rPr>
                          <m:t> </m:t>
                        </m:r>
                      </m:oMath>
                    </m:oMathPara>
                  </a14:m>
                  <a:r>
                    <a:rPr lang="de-DE" sz="1400" i="1" dirty="0">
                      <a:latin typeface="Cambria Math" panose="02040503050406030204" pitchFamily="18" charset="0"/>
                    </a:rPr>
                    <a:t/>
                  </a:r>
                  <a:br>
                    <a:rPr lang="de-DE" sz="1400" i="1" dirty="0">
                      <a:latin typeface="Cambria Math" panose="02040503050406030204" pitchFamily="18" charset="0"/>
                    </a:rPr>
                  </a:br>
                  <a:endParaRPr lang="de-DE" sz="1600" dirty="0"/>
                </a:p>
              </p:txBody>
            </p:sp>
          </mc:Choice>
          <mc:Fallback xmlns="">
            <p:sp>
              <p:nvSpPr>
                <p:cNvPr id="12" name="Abgerundetes Rechteck 14">
                  <a:extLst>
                    <a:ext uri="{FF2B5EF4-FFF2-40B4-BE49-F238E27FC236}">
                      <a16:creationId xmlns:a16="http://schemas.microsoft.com/office/drawing/2014/main" id="{447AAAB3-4EB3-41A5-B03E-88EF8307413D}"/>
                    </a:ext>
                  </a:extLst>
                </p:cNvPr>
                <p:cNvSpPr>
                  <a:spLocks noRot="1" noChangeAspect="1" noMove="1" noResize="1" noEditPoints="1" noAdjustHandles="1" noChangeArrowheads="1" noChangeShapeType="1" noTextEdit="1"/>
                </p:cNvSpPr>
                <p:nvPr/>
              </p:nvSpPr>
              <p:spPr>
                <a:xfrm>
                  <a:off x="692930" y="3460288"/>
                  <a:ext cx="1209592" cy="667632"/>
                </a:xfrm>
                <a:prstGeom prst="roundRect">
                  <a:avLst/>
                </a:prstGeom>
                <a:blipFill>
                  <a:blip r:embed="rId11"/>
                  <a:stretch>
                    <a:fillRect/>
                  </a:stretch>
                </a:blipFill>
                <a:ln w="12700" cap="flat" cmpd="sng" algn="ctr">
                  <a:solidFill>
                    <a:srgbClr val="ABABAB">
                      <a:shade val="50000"/>
                    </a:srgbClr>
                  </a:solidFill>
                  <a:prstDash val="solid"/>
                  <a:miter lim="800000"/>
                </a:ln>
                <a:effectLst/>
              </p:spPr>
              <p:txBody>
                <a:bodyPr/>
                <a:lstStyle/>
                <a:p>
                  <a:r>
                    <a:rPr lang="de-DE">
                      <a:noFill/>
                    </a:rPr>
                    <a:t> </a:t>
                  </a:r>
                </a:p>
              </p:txBody>
            </p:sp>
          </mc:Fallback>
        </mc:AlternateContent>
        <p:sp>
          <p:nvSpPr>
            <p:cNvPr id="13" name="Gleich 12">
              <a:extLst>
                <a:ext uri="{FF2B5EF4-FFF2-40B4-BE49-F238E27FC236}">
                  <a16:creationId xmlns:a16="http://schemas.microsoft.com/office/drawing/2014/main" id="{3FBA0198-0BF8-40F9-A4C9-0415D0BB9D74}"/>
                </a:ext>
              </a:extLst>
            </p:cNvPr>
            <p:cNvSpPr/>
            <p:nvPr/>
          </p:nvSpPr>
          <p:spPr>
            <a:xfrm>
              <a:off x="1909204" y="3746190"/>
              <a:ext cx="259334" cy="138647"/>
            </a:xfrm>
            <a:prstGeom prst="mathEqual">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363636"/>
                </a:solidFill>
                <a:effectLst/>
                <a:uLnTx/>
                <a:uFillTx/>
                <a:latin typeface="+mj-lt"/>
                <a:ea typeface="+mn-ea"/>
                <a:cs typeface="+mn-cs"/>
              </a:endParaRPr>
            </a:p>
          </p:txBody>
        </p:sp>
        <p:sp>
          <p:nvSpPr>
            <p:cNvPr id="14" name="Gleich 13">
              <a:extLst>
                <a:ext uri="{FF2B5EF4-FFF2-40B4-BE49-F238E27FC236}">
                  <a16:creationId xmlns:a16="http://schemas.microsoft.com/office/drawing/2014/main" id="{755DC7EA-9F1E-4080-9F82-3FBB1B839222}"/>
                </a:ext>
              </a:extLst>
            </p:cNvPr>
            <p:cNvSpPr/>
            <p:nvPr/>
          </p:nvSpPr>
          <p:spPr>
            <a:xfrm>
              <a:off x="6525492" y="3760010"/>
              <a:ext cx="259334" cy="138647"/>
            </a:xfrm>
            <a:prstGeom prst="mathEqual">
              <a:avLst/>
            </a:prstGeom>
            <a:solidFill>
              <a:schemeClr val="tx1"/>
            </a:solidFill>
            <a:ln w="12700" cap="flat" cmpd="sng" algn="ctr">
              <a:solidFill>
                <a:srgbClr val="ABABA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a:ln>
                  <a:noFill/>
                </a:ln>
                <a:solidFill>
                  <a:srgbClr val="363636"/>
                </a:solidFill>
                <a:effectLst/>
                <a:uLnTx/>
                <a:uFillTx/>
                <a:latin typeface="+mj-lt"/>
                <a:ea typeface="+mn-ea"/>
                <a:cs typeface="+mn-cs"/>
              </a:endParaRPr>
            </a:p>
          </p:txBody>
        </p:sp>
        <p:pic>
          <p:nvPicPr>
            <p:cNvPr id="15" name="Grafik 14" descr="Kinder Silhouette">
              <a:extLst>
                <a:ext uri="{FF2B5EF4-FFF2-40B4-BE49-F238E27FC236}">
                  <a16:creationId xmlns:a16="http://schemas.microsoft.com/office/drawing/2014/main" id="{B1634335-7C88-40B3-93C2-E1988D17B5D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855328" y="2665686"/>
              <a:ext cx="914400" cy="914400"/>
            </a:xfrm>
            <a:prstGeom prst="rect">
              <a:avLst/>
            </a:prstGeom>
          </p:spPr>
        </p:pic>
        <p:grpSp>
          <p:nvGrpSpPr>
            <p:cNvPr id="16" name="Gruppieren 15">
              <a:extLst>
                <a:ext uri="{FF2B5EF4-FFF2-40B4-BE49-F238E27FC236}">
                  <a16:creationId xmlns:a16="http://schemas.microsoft.com/office/drawing/2014/main" id="{24E16B4E-DEF1-4ACB-9606-B063C6605775}"/>
                </a:ext>
              </a:extLst>
            </p:cNvPr>
            <p:cNvGrpSpPr/>
            <p:nvPr/>
          </p:nvGrpSpPr>
          <p:grpSpPr>
            <a:xfrm>
              <a:off x="6999379" y="2605787"/>
              <a:ext cx="914400" cy="914400"/>
              <a:chOff x="7028329" y="1966688"/>
              <a:chExt cx="914400" cy="914400"/>
            </a:xfrm>
          </p:grpSpPr>
          <p:pic>
            <p:nvPicPr>
              <p:cNvPr id="17" name="Grafik 16" descr="Messgerät Silhouette">
                <a:extLst>
                  <a:ext uri="{FF2B5EF4-FFF2-40B4-BE49-F238E27FC236}">
                    <a16:creationId xmlns:a16="http://schemas.microsoft.com/office/drawing/2014/main" id="{B04332F4-60C1-49B7-BD6C-08D3C896D7C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028329" y="1966688"/>
                <a:ext cx="914400" cy="914400"/>
              </a:xfrm>
              <a:prstGeom prst="rect">
                <a:avLst/>
              </a:prstGeom>
            </p:spPr>
          </p:pic>
          <p:sp>
            <p:nvSpPr>
              <p:cNvPr id="18" name="Textfeld 17">
                <a:extLst>
                  <a:ext uri="{FF2B5EF4-FFF2-40B4-BE49-F238E27FC236}">
                    <a16:creationId xmlns:a16="http://schemas.microsoft.com/office/drawing/2014/main" id="{2C815FFF-FE87-42E0-B236-C23B134005EA}"/>
                  </a:ext>
                </a:extLst>
              </p:cNvPr>
              <p:cNvSpPr txBox="1"/>
              <p:nvPr/>
            </p:nvSpPr>
            <p:spPr>
              <a:xfrm>
                <a:off x="7311720" y="2278523"/>
                <a:ext cx="470239" cy="230832"/>
              </a:xfrm>
              <a:prstGeom prst="rect">
                <a:avLst/>
              </a:prstGeom>
              <a:noFill/>
            </p:spPr>
            <p:txBody>
              <a:bodyPr wrap="square" rtlCol="0">
                <a:spAutoFit/>
              </a:bodyPr>
              <a:lstStyle/>
              <a:p>
                <a:r>
                  <a:rPr lang="de-DE" sz="900" b="1" dirty="0">
                    <a:solidFill>
                      <a:schemeClr val="tx2"/>
                    </a:solidFill>
                  </a:rPr>
                  <a:t>km</a:t>
                </a:r>
              </a:p>
            </p:txBody>
          </p:sp>
        </p:grpSp>
        <p:pic>
          <p:nvPicPr>
            <p:cNvPr id="19" name="Grafik 18" descr="Mann Silhouette">
              <a:extLst>
                <a:ext uri="{FF2B5EF4-FFF2-40B4-BE49-F238E27FC236}">
                  <a16:creationId xmlns:a16="http://schemas.microsoft.com/office/drawing/2014/main" id="{7B51F119-C852-4289-AF0F-78FCC5E729C3}"/>
                </a:ext>
              </a:extLst>
            </p:cNvPr>
            <p:cNvPicPr>
              <a:picLocks noChangeAspect="1"/>
            </p:cNvPicPr>
            <p:nvPr/>
          </p:nvPicPr>
          <p:blipFill rotWithShape="1">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t="2" b="37362"/>
            <a:stretch/>
          </p:blipFill>
          <p:spPr>
            <a:xfrm>
              <a:off x="2764167" y="2774470"/>
              <a:ext cx="682942" cy="427776"/>
            </a:xfrm>
            <a:prstGeom prst="rect">
              <a:avLst/>
            </a:prstGeom>
          </p:spPr>
        </p:pic>
        <p:pic>
          <p:nvPicPr>
            <p:cNvPr id="20" name="Grafik 19" descr="Cabriolet mit einfarbiger Füllung">
              <a:extLst>
                <a:ext uri="{FF2B5EF4-FFF2-40B4-BE49-F238E27FC236}">
                  <a16:creationId xmlns:a16="http://schemas.microsoft.com/office/drawing/2014/main" id="{9ADA9D07-41D2-48A6-9999-0320C0C0DDE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2328576" y="2683232"/>
              <a:ext cx="914400" cy="914400"/>
            </a:xfrm>
            <a:prstGeom prst="rect">
              <a:avLst/>
            </a:prstGeom>
          </p:spPr>
        </p:pic>
        <p:grpSp>
          <p:nvGrpSpPr>
            <p:cNvPr id="25" name="Gruppieren 24">
              <a:extLst>
                <a:ext uri="{FF2B5EF4-FFF2-40B4-BE49-F238E27FC236}">
                  <a16:creationId xmlns:a16="http://schemas.microsoft.com/office/drawing/2014/main" id="{C265B3F5-C6DA-44FF-973B-8C9C2B76338F}"/>
                </a:ext>
              </a:extLst>
            </p:cNvPr>
            <p:cNvGrpSpPr/>
            <p:nvPr/>
          </p:nvGrpSpPr>
          <p:grpSpPr>
            <a:xfrm>
              <a:off x="5440460" y="2587108"/>
              <a:ext cx="914400" cy="1008136"/>
              <a:chOff x="5440460" y="2587108"/>
              <a:chExt cx="914400" cy="1008136"/>
            </a:xfrm>
          </p:grpSpPr>
          <p:pic>
            <p:nvPicPr>
              <p:cNvPr id="26" name="Grafik 25" descr="Cabriolet mit einfarbiger Füllung">
                <a:extLst>
                  <a:ext uri="{FF2B5EF4-FFF2-40B4-BE49-F238E27FC236}">
                    <a16:creationId xmlns:a16="http://schemas.microsoft.com/office/drawing/2014/main" id="{346083F6-D542-4674-B6A3-94DD675AA00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5440460" y="2680844"/>
                <a:ext cx="914400" cy="914400"/>
              </a:xfrm>
              <a:prstGeom prst="rect">
                <a:avLst/>
              </a:prstGeom>
            </p:spPr>
          </p:pic>
          <p:grpSp>
            <p:nvGrpSpPr>
              <p:cNvPr id="27" name="Gruppieren 26">
                <a:extLst>
                  <a:ext uri="{FF2B5EF4-FFF2-40B4-BE49-F238E27FC236}">
                    <a16:creationId xmlns:a16="http://schemas.microsoft.com/office/drawing/2014/main" id="{13AF2E96-2023-4FD3-96D8-833FE6446C12}"/>
                  </a:ext>
                </a:extLst>
              </p:cNvPr>
              <p:cNvGrpSpPr/>
              <p:nvPr/>
            </p:nvGrpSpPr>
            <p:grpSpPr>
              <a:xfrm>
                <a:off x="5804426" y="2587108"/>
                <a:ext cx="529901" cy="529901"/>
                <a:chOff x="5833376" y="1748622"/>
                <a:chExt cx="529901" cy="529901"/>
              </a:xfrm>
            </p:grpSpPr>
            <p:pic>
              <p:nvPicPr>
                <p:cNvPr id="28" name="Grafik 27" descr="Messgerät Silhouette">
                  <a:extLst>
                    <a:ext uri="{FF2B5EF4-FFF2-40B4-BE49-F238E27FC236}">
                      <a16:creationId xmlns:a16="http://schemas.microsoft.com/office/drawing/2014/main" id="{21380DBD-B514-4BDB-9FCD-43091EE6868B}"/>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33376" y="1748622"/>
                  <a:ext cx="529901" cy="529901"/>
                </a:xfrm>
                <a:prstGeom prst="rect">
                  <a:avLst/>
                </a:prstGeom>
              </p:spPr>
            </p:pic>
            <p:sp>
              <p:nvSpPr>
                <p:cNvPr id="29" name="Textfeld 28">
                  <a:extLst>
                    <a:ext uri="{FF2B5EF4-FFF2-40B4-BE49-F238E27FC236}">
                      <a16:creationId xmlns:a16="http://schemas.microsoft.com/office/drawing/2014/main" id="{0209895B-5BF9-4462-8D49-3F72AFA0766C}"/>
                    </a:ext>
                  </a:extLst>
                </p:cNvPr>
                <p:cNvSpPr txBox="1"/>
                <p:nvPr/>
              </p:nvSpPr>
              <p:spPr>
                <a:xfrm>
                  <a:off x="5940846" y="1888861"/>
                  <a:ext cx="383786" cy="192360"/>
                </a:xfrm>
                <a:prstGeom prst="rect">
                  <a:avLst/>
                </a:prstGeom>
                <a:noFill/>
              </p:spPr>
              <p:txBody>
                <a:bodyPr wrap="square" rtlCol="0">
                  <a:spAutoFit/>
                </a:bodyPr>
                <a:lstStyle/>
                <a:p>
                  <a:r>
                    <a:rPr lang="de-DE" sz="650" b="1" dirty="0">
                      <a:solidFill>
                        <a:schemeClr val="tx2"/>
                      </a:solidFill>
                    </a:rPr>
                    <a:t>km</a:t>
                  </a:r>
                </a:p>
              </p:txBody>
            </p:sp>
          </p:grpSp>
        </p:grpSp>
      </p:grpSp>
      <p:sp>
        <p:nvSpPr>
          <p:cNvPr id="31" name="Rechteck 30">
            <a:extLst>
              <a:ext uri="{FF2B5EF4-FFF2-40B4-BE49-F238E27FC236}">
                <a16:creationId xmlns:a16="http://schemas.microsoft.com/office/drawing/2014/main" id="{114F9474-DC98-4FA2-81D9-3C3EF247B942}"/>
              </a:ext>
            </a:extLst>
          </p:cNvPr>
          <p:cNvSpPr/>
          <p:nvPr/>
        </p:nvSpPr>
        <p:spPr>
          <a:xfrm>
            <a:off x="874713" y="5909848"/>
            <a:ext cx="10580687" cy="276999"/>
          </a:xfrm>
          <a:prstGeom prst="rect">
            <a:avLst/>
          </a:prstGeom>
        </p:spPr>
        <p:txBody>
          <a:bodyPr wrap="square">
            <a:spAutoFit/>
          </a:bodyPr>
          <a:lstStyle/>
          <a:p>
            <a:pPr algn="ctr" defTabSz="573088">
              <a:spcBef>
                <a:spcPts val="1200"/>
              </a:spcBef>
            </a:pPr>
            <a:r>
              <a:rPr lang="en-US" altLang="de-DE" sz="1200" dirty="0">
                <a:solidFill>
                  <a:srgbClr val="0B2A51"/>
                </a:solidFill>
                <a:latin typeface="+mj-lt"/>
              </a:rPr>
              <a:t>VKT= Vehicle kilometer travelled, </a:t>
            </a:r>
            <a:r>
              <a:rPr lang="en-US" altLang="de-DE" sz="1200" dirty="0" err="1">
                <a:solidFill>
                  <a:srgbClr val="0B2A51"/>
                </a:solidFill>
                <a:latin typeface="Open Sans" panose="020B0606030504020204" pitchFamily="34" charset="0"/>
              </a:rPr>
              <a:t>n.c.</a:t>
            </a:r>
            <a:r>
              <a:rPr lang="en-US" altLang="de-DE" sz="1200" dirty="0">
                <a:solidFill>
                  <a:srgbClr val="0B2A51"/>
                </a:solidFill>
                <a:latin typeface="Open Sans" panose="020B0606030504020204" pitchFamily="34" charset="0"/>
              </a:rPr>
              <a:t> = not considered</a:t>
            </a:r>
            <a:endParaRPr lang="en-US" altLang="de-DE" sz="1200" dirty="0">
              <a:solidFill>
                <a:srgbClr val="0B2A51"/>
              </a:solidFill>
              <a:latin typeface="+mj-lt"/>
            </a:endParaRPr>
          </a:p>
        </p:txBody>
      </p:sp>
    </p:spTree>
    <p:extLst>
      <p:ext uri="{BB962C8B-B14F-4D97-AF65-F5344CB8AC3E}">
        <p14:creationId xmlns:p14="http://schemas.microsoft.com/office/powerpoint/2010/main" val="409992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Scenarios: Consistent projections and images</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a:spcBef>
                <a:spcPts val="600"/>
              </a:spcBef>
            </a:pPr>
            <a:r>
              <a:rPr lang="en-US" i="1" noProof="0" dirty="0"/>
              <a:t>„Scenarios are</a:t>
            </a:r>
          </a:p>
          <a:p>
            <a:pPr marL="285750" indent="-285750">
              <a:spcBef>
                <a:spcPts val="600"/>
              </a:spcBef>
              <a:buFont typeface="Arial" panose="020B0604020202020204" pitchFamily="34" charset="0"/>
              <a:buChar char="•"/>
            </a:pPr>
            <a:r>
              <a:rPr lang="en-US" i="1" noProof="0" dirty="0"/>
              <a:t>neither forecasts that ...quantitatively ... extrapolate...</a:t>
            </a:r>
          </a:p>
          <a:p>
            <a:pPr marL="285750" indent="-285750">
              <a:spcBef>
                <a:spcPts val="600"/>
              </a:spcBef>
              <a:buFont typeface="Arial" panose="020B0604020202020204" pitchFamily="34" charset="0"/>
              <a:buChar char="•"/>
            </a:pPr>
            <a:r>
              <a:rPr lang="en-US" i="1" noProof="0" dirty="0"/>
              <a:t>nor unrealistic utopias and fantasies...“</a:t>
            </a:r>
          </a:p>
          <a:p>
            <a:pPr>
              <a:spcBef>
                <a:spcPts val="600"/>
              </a:spcBef>
            </a:pPr>
            <a:r>
              <a:rPr lang="en-US" i="1" noProof="0" dirty="0"/>
              <a:t>„The scenario technique [creates] ... detailed future situations .... holistically."</a:t>
            </a:r>
          </a:p>
          <a:p>
            <a:r>
              <a:rPr lang="en-US" b="1" u="sng" noProof="0" dirty="0"/>
              <a:t>Procedure:</a:t>
            </a:r>
          </a:p>
          <a:p>
            <a:pPr marL="285750" indent="-285750">
              <a:buFont typeface="Arial" panose="020B0604020202020204" pitchFamily="34" charset="0"/>
              <a:buChar char="•"/>
            </a:pPr>
            <a:r>
              <a:rPr lang="en-US" noProof="0" dirty="0"/>
              <a:t>Phase </a:t>
            </a:r>
            <a:r>
              <a:rPr lang="en-US" b="1" noProof="0" dirty="0"/>
              <a:t>I	-	</a:t>
            </a:r>
            <a:r>
              <a:rPr lang="en-US" b="1" i="1" noProof="0" dirty="0"/>
              <a:t>Task and problem analysis</a:t>
            </a:r>
            <a:endParaRPr lang="en-US" i="1" noProof="0" dirty="0"/>
          </a:p>
          <a:p>
            <a:pPr marL="285750" indent="-285750">
              <a:buFont typeface="Arial" panose="020B0604020202020204" pitchFamily="34" charset="0"/>
              <a:buChar char="•"/>
            </a:pPr>
            <a:r>
              <a:rPr lang="en-US" noProof="0" dirty="0"/>
              <a:t>Phase </a:t>
            </a:r>
            <a:r>
              <a:rPr lang="en-US" b="1" noProof="0" dirty="0"/>
              <a:t>II	-	</a:t>
            </a:r>
            <a:r>
              <a:rPr lang="en-US" b="1" i="1" noProof="0" dirty="0"/>
              <a:t>Influence analysis and descriptor determination </a:t>
            </a:r>
          </a:p>
          <a:p>
            <a:pPr marL="285750" indent="-285750">
              <a:buFont typeface="Arial" panose="020B0604020202020204" pitchFamily="34" charset="0"/>
              <a:buChar char="•"/>
            </a:pPr>
            <a:r>
              <a:rPr lang="en-US" noProof="0" dirty="0"/>
              <a:t>Phase </a:t>
            </a:r>
            <a:r>
              <a:rPr lang="en-US" b="1" noProof="0" dirty="0"/>
              <a:t>III	-	</a:t>
            </a:r>
            <a:r>
              <a:rPr lang="en-US" b="1" i="1" noProof="0" dirty="0"/>
              <a:t>Trend projections and factor bundling</a:t>
            </a:r>
          </a:p>
          <a:p>
            <a:pPr marL="285750" indent="-285750">
              <a:buFont typeface="Arial" panose="020B0604020202020204" pitchFamily="34" charset="0"/>
              <a:buChar char="•"/>
            </a:pPr>
            <a:r>
              <a:rPr lang="en-US" noProof="0" dirty="0"/>
              <a:t>Phase </a:t>
            </a:r>
            <a:r>
              <a:rPr lang="en-US" b="1" noProof="0" dirty="0"/>
              <a:t>IV	-	</a:t>
            </a:r>
            <a:r>
              <a:rPr lang="en-US" b="1" i="1" noProof="0" dirty="0"/>
              <a:t>Scenario development and interpretation</a:t>
            </a:r>
          </a:p>
          <a:p>
            <a:pPr marL="285750" indent="-285750">
              <a:buFont typeface="Arial" panose="020B0604020202020204" pitchFamily="34" charset="0"/>
              <a:buChar char="•"/>
            </a:pPr>
            <a:r>
              <a:rPr lang="en-US" noProof="0" dirty="0"/>
              <a:t>Phase </a:t>
            </a:r>
            <a:r>
              <a:rPr lang="en-US" b="1" noProof="0" dirty="0"/>
              <a:t>V</a:t>
            </a:r>
            <a:r>
              <a:rPr lang="en-US" b="1" dirty="0"/>
              <a:t>	-	</a:t>
            </a:r>
            <a:r>
              <a:rPr lang="en-US" b="1" i="1" noProof="0" dirty="0"/>
              <a:t>Measures and possible actions</a:t>
            </a:r>
          </a:p>
          <a:p>
            <a:r>
              <a:rPr lang="en-US" noProof="0" dirty="0"/>
              <a:t>Different internally consistent, value-free development paths!</a:t>
            </a:r>
          </a:p>
        </p:txBody>
      </p:sp>
      <p:sp>
        <p:nvSpPr>
          <p:cNvPr id="6" name="Rechteck 5">
            <a:extLst>
              <a:ext uri="{FF2B5EF4-FFF2-40B4-BE49-F238E27FC236}">
                <a16:creationId xmlns:a16="http://schemas.microsoft.com/office/drawing/2014/main" id="{82D476F5-5C55-47C6-B5A3-7C8489222D3B}"/>
              </a:ext>
            </a:extLst>
          </p:cNvPr>
          <p:cNvSpPr/>
          <p:nvPr/>
        </p:nvSpPr>
        <p:spPr>
          <a:xfrm>
            <a:off x="2751090" y="5551395"/>
            <a:ext cx="6689819" cy="290605"/>
          </a:xfrm>
          <a:prstGeom prst="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A50021"/>
                </a:solidFill>
                <a:latin typeface="+mn-lt"/>
                <a:ea typeface="Verdana" panose="020B0604030504040204" pitchFamily="34" charset="0"/>
              </a:rPr>
              <a:t>Scenarios reflect: Intelligence. Linkage. Feedback: Ecology.</a:t>
            </a:r>
            <a:endParaRPr lang="de-DE" dirty="0"/>
          </a:p>
        </p:txBody>
      </p:sp>
    </p:spTree>
    <p:extLst>
      <p:ext uri="{BB962C8B-B14F-4D97-AF65-F5344CB8AC3E}">
        <p14:creationId xmlns:p14="http://schemas.microsoft.com/office/powerpoint/2010/main" val="1961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EC512E4F-470D-4240-8A65-546F46DFAC66}"/>
              </a:ext>
            </a:extLst>
          </p:cNvPr>
          <p:cNvGrpSpPr>
            <a:grpSpLocks/>
          </p:cNvGrpSpPr>
          <p:nvPr/>
        </p:nvGrpSpPr>
        <p:grpSpPr bwMode="auto">
          <a:xfrm>
            <a:off x="2263775" y="1659028"/>
            <a:ext cx="7664450" cy="3873500"/>
            <a:chOff x="464" y="1405"/>
            <a:chExt cx="4828" cy="2440"/>
          </a:xfrm>
        </p:grpSpPr>
        <p:pic>
          <p:nvPicPr>
            <p:cNvPr id="7" name="Picture 3" descr="figure10">
              <a:extLst>
                <a:ext uri="{FF2B5EF4-FFF2-40B4-BE49-F238E27FC236}">
                  <a16:creationId xmlns:a16="http://schemas.microsoft.com/office/drawing/2014/main" id="{8C50813A-6659-428A-86BC-2B2F16B5E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 y="1405"/>
              <a:ext cx="461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C3D04834-3299-4383-9B97-915BD68B20C8}"/>
                </a:ext>
              </a:extLst>
            </p:cNvPr>
            <p:cNvSpPr txBox="1">
              <a:spLocks noChangeArrowheads="1"/>
            </p:cNvSpPr>
            <p:nvPr/>
          </p:nvSpPr>
          <p:spPr bwMode="auto">
            <a:xfrm>
              <a:off x="3656" y="2252"/>
              <a:ext cx="1629"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a:spcBef>
                  <a:spcPts val="500"/>
                </a:spcBef>
                <a:spcAft>
                  <a:spcPts val="400"/>
                </a:spcAft>
              </a:pPr>
              <a:r>
                <a:rPr lang="en-US" altLang="de-DE" b="1" i="1" dirty="0">
                  <a:solidFill>
                    <a:schemeClr val="tx1"/>
                  </a:solidFill>
                  <a:latin typeface="Arial" panose="020B0604020202020204" pitchFamily="34" charset="0"/>
                </a:rPr>
                <a:t>Possible future: </a:t>
              </a:r>
              <a:r>
                <a:rPr lang="en-US" altLang="de-DE" b="1" dirty="0">
                  <a:solidFill>
                    <a:srgbClr val="3B7CB3"/>
                  </a:solidFill>
                  <a:latin typeface="Arial" panose="020B0604020202020204" pitchFamily="34" charset="0"/>
                </a:rPr>
                <a:t>Scenario </a:t>
              </a:r>
              <a:br>
                <a:rPr lang="en-US" altLang="de-DE" b="1" dirty="0">
                  <a:solidFill>
                    <a:srgbClr val="3B7CB3"/>
                  </a:solidFill>
                  <a:latin typeface="Arial" panose="020B0604020202020204" pitchFamily="34" charset="0"/>
                </a:rPr>
              </a:br>
              <a:r>
                <a:rPr lang="en-US" altLang="de-DE" b="1" dirty="0">
                  <a:solidFill>
                    <a:srgbClr val="3B7CB3"/>
                  </a:solidFill>
                  <a:latin typeface="Arial" panose="020B0604020202020204" pitchFamily="34" charset="0"/>
                </a:rPr>
                <a:t>„Car-friendly city”</a:t>
              </a:r>
            </a:p>
          </p:txBody>
        </p:sp>
        <p:sp>
          <p:nvSpPr>
            <p:cNvPr id="9" name="Text Box 5">
              <a:extLst>
                <a:ext uri="{FF2B5EF4-FFF2-40B4-BE49-F238E27FC236}">
                  <a16:creationId xmlns:a16="http://schemas.microsoft.com/office/drawing/2014/main" id="{D5D743FA-6914-48BC-ADBB-AC2064E0F6D3}"/>
                </a:ext>
              </a:extLst>
            </p:cNvPr>
            <p:cNvSpPr txBox="1">
              <a:spLocks noChangeArrowheads="1"/>
            </p:cNvSpPr>
            <p:nvPr/>
          </p:nvSpPr>
          <p:spPr bwMode="auto">
            <a:xfrm>
              <a:off x="3852" y="3048"/>
              <a:ext cx="1440" cy="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a:spcBef>
                  <a:spcPts val="500"/>
                </a:spcBef>
                <a:spcAft>
                  <a:spcPts val="400"/>
                </a:spcAft>
              </a:pPr>
              <a:r>
                <a:rPr lang="en-US" altLang="de-DE" b="1" i="1" dirty="0">
                  <a:solidFill>
                    <a:schemeClr val="tx1"/>
                  </a:solidFill>
                  <a:latin typeface="Arial" panose="020B0604020202020204" pitchFamily="34" charset="0"/>
                </a:rPr>
                <a:t>Possible future: </a:t>
              </a:r>
              <a:r>
                <a:rPr lang="de-AT" altLang="de-DE" b="1" dirty="0">
                  <a:solidFill>
                    <a:srgbClr val="3B7CB3"/>
                  </a:solidFill>
                  <a:latin typeface="Arial" panose="020B0604020202020204" pitchFamily="34" charset="0"/>
                </a:rPr>
                <a:t>Scenario </a:t>
              </a:r>
              <a:br>
                <a:rPr lang="de-AT" altLang="de-DE" b="1" dirty="0">
                  <a:solidFill>
                    <a:srgbClr val="3B7CB3"/>
                  </a:solidFill>
                  <a:latin typeface="Arial" panose="020B0604020202020204" pitchFamily="34" charset="0"/>
                </a:rPr>
              </a:br>
              <a:r>
                <a:rPr lang="de-AT" altLang="de-DE" b="1" dirty="0">
                  <a:solidFill>
                    <a:srgbClr val="3B7CB3"/>
                  </a:solidFill>
                  <a:latin typeface="Arial" panose="020B0604020202020204" pitchFamily="34" charset="0"/>
                </a:rPr>
                <a:t>„Trend</a:t>
              </a:r>
              <a:r>
                <a:rPr lang="de-DE" altLang="de-DE" b="1" dirty="0">
                  <a:solidFill>
                    <a:srgbClr val="3B7CB3"/>
                  </a:solidFill>
                  <a:latin typeface="Arial" panose="020B0604020202020204" pitchFamily="34" charset="0"/>
                </a:rPr>
                <a:t>”</a:t>
              </a:r>
            </a:p>
          </p:txBody>
        </p:sp>
        <p:sp>
          <p:nvSpPr>
            <p:cNvPr id="10" name="Text Box 6">
              <a:extLst>
                <a:ext uri="{FF2B5EF4-FFF2-40B4-BE49-F238E27FC236}">
                  <a16:creationId xmlns:a16="http://schemas.microsoft.com/office/drawing/2014/main" id="{FF52CDE6-8323-4484-83AC-B5589F0BB401}"/>
                </a:ext>
              </a:extLst>
            </p:cNvPr>
            <p:cNvSpPr txBox="1">
              <a:spLocks noChangeArrowheads="1"/>
            </p:cNvSpPr>
            <p:nvPr/>
          </p:nvSpPr>
          <p:spPr bwMode="auto">
            <a:xfrm>
              <a:off x="1976" y="3366"/>
              <a:ext cx="2059"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a:spcBef>
                  <a:spcPts val="500"/>
                </a:spcBef>
                <a:spcAft>
                  <a:spcPts val="400"/>
                </a:spcAft>
              </a:pPr>
              <a:r>
                <a:rPr lang="en-US" altLang="de-DE" b="1" i="1" dirty="0">
                  <a:solidFill>
                    <a:schemeClr val="tx1"/>
                  </a:solidFill>
                  <a:latin typeface="Arial" panose="020B0604020202020204" pitchFamily="34" charset="0"/>
                </a:rPr>
                <a:t>Possible future:</a:t>
              </a:r>
              <a:br>
                <a:rPr lang="en-US" altLang="de-DE" b="1" i="1" dirty="0">
                  <a:solidFill>
                    <a:schemeClr val="tx1"/>
                  </a:solidFill>
                  <a:latin typeface="Arial" panose="020B0604020202020204" pitchFamily="34" charset="0"/>
                </a:rPr>
              </a:br>
              <a:r>
                <a:rPr lang="en-US" altLang="de-DE" b="1" dirty="0">
                  <a:solidFill>
                    <a:srgbClr val="3B7CB3"/>
                  </a:solidFill>
                  <a:latin typeface="Arial" panose="020B0604020202020204" pitchFamily="34" charset="0"/>
                </a:rPr>
                <a:t>Scenario</a:t>
              </a:r>
              <a:br>
                <a:rPr lang="en-US" altLang="de-DE" b="1" dirty="0">
                  <a:solidFill>
                    <a:srgbClr val="3B7CB3"/>
                  </a:solidFill>
                  <a:latin typeface="Arial" panose="020B0604020202020204" pitchFamily="34" charset="0"/>
                </a:rPr>
              </a:br>
              <a:r>
                <a:rPr lang="en-US" altLang="de-DE" b="1" dirty="0">
                  <a:solidFill>
                    <a:srgbClr val="3B7CB3"/>
                  </a:solidFill>
                  <a:latin typeface="Arial" panose="020B0604020202020204" pitchFamily="34" charset="0"/>
                </a:rPr>
                <a:t>„Sustainable transport“</a:t>
              </a:r>
              <a:br>
                <a:rPr lang="en-US" altLang="de-DE" b="1" dirty="0">
                  <a:solidFill>
                    <a:srgbClr val="3B7CB3"/>
                  </a:solidFill>
                  <a:latin typeface="Arial" panose="020B0604020202020204" pitchFamily="34" charset="0"/>
                </a:rPr>
              </a:br>
              <a:r>
                <a:rPr lang="en-US" altLang="de-DE" b="1" dirty="0">
                  <a:solidFill>
                    <a:srgbClr val="3B7CB3"/>
                  </a:solidFill>
                  <a:latin typeface="Arial" panose="020B0604020202020204" pitchFamily="34" charset="0"/>
                </a:rPr>
                <a:t> (In German „</a:t>
              </a:r>
              <a:r>
                <a:rPr lang="en-US" altLang="de-DE" b="1" dirty="0" err="1">
                  <a:solidFill>
                    <a:srgbClr val="3B7CB3"/>
                  </a:solidFill>
                  <a:latin typeface="Arial" panose="020B0604020202020204" pitchFamily="34" charset="0"/>
                </a:rPr>
                <a:t>Sanfte</a:t>
              </a:r>
              <a:r>
                <a:rPr lang="en-US" altLang="de-DE" b="1" dirty="0">
                  <a:solidFill>
                    <a:srgbClr val="3B7CB3"/>
                  </a:solidFill>
                  <a:latin typeface="Arial" panose="020B0604020202020204" pitchFamily="34" charset="0"/>
                </a:rPr>
                <a:t> </a:t>
              </a:r>
              <a:r>
                <a:rPr lang="en-US" altLang="de-DE" b="1" dirty="0" err="1">
                  <a:solidFill>
                    <a:srgbClr val="3B7CB3"/>
                  </a:solidFill>
                  <a:latin typeface="Arial" panose="020B0604020202020204" pitchFamily="34" charset="0"/>
                </a:rPr>
                <a:t>Mobilität</a:t>
              </a:r>
              <a:r>
                <a:rPr lang="en-US" altLang="de-DE" b="1" dirty="0">
                  <a:solidFill>
                    <a:srgbClr val="3B7CB3"/>
                  </a:solidFill>
                  <a:latin typeface="Arial" panose="020B0604020202020204" pitchFamily="34" charset="0"/>
                </a:rPr>
                <a:t>”)</a:t>
              </a:r>
            </a:p>
          </p:txBody>
        </p:sp>
        <p:sp>
          <p:nvSpPr>
            <p:cNvPr id="11" name="Text Box 7">
              <a:extLst>
                <a:ext uri="{FF2B5EF4-FFF2-40B4-BE49-F238E27FC236}">
                  <a16:creationId xmlns:a16="http://schemas.microsoft.com/office/drawing/2014/main" id="{85675C7C-9869-4118-BCC8-C2E63E0E138C}"/>
                </a:ext>
              </a:extLst>
            </p:cNvPr>
            <p:cNvSpPr txBox="1">
              <a:spLocks noChangeArrowheads="1"/>
            </p:cNvSpPr>
            <p:nvPr/>
          </p:nvSpPr>
          <p:spPr bwMode="auto">
            <a:xfrm>
              <a:off x="464" y="2940"/>
              <a:ext cx="1562" cy="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a:spcBef>
                  <a:spcPts val="500"/>
                </a:spcBef>
                <a:spcAft>
                  <a:spcPts val="400"/>
                </a:spcAft>
              </a:pPr>
              <a:r>
                <a:rPr lang="en-US" altLang="de-DE" b="1" i="1" dirty="0">
                  <a:solidFill>
                    <a:schemeClr val="tx1"/>
                  </a:solidFill>
                  <a:latin typeface="Arial" panose="020B0604020202020204" pitchFamily="34" charset="0"/>
                </a:rPr>
                <a:t>Possible future: </a:t>
              </a:r>
              <a:r>
                <a:rPr lang="de-AT" altLang="de-DE" b="1" dirty="0">
                  <a:solidFill>
                    <a:srgbClr val="3B7CB3"/>
                  </a:solidFill>
                  <a:latin typeface="Arial" panose="020B0604020202020204" pitchFamily="34" charset="0"/>
                </a:rPr>
                <a:t>Scenario </a:t>
              </a:r>
              <a:r>
                <a:rPr lang="en-US" altLang="de-DE" b="1" dirty="0">
                  <a:solidFill>
                    <a:srgbClr val="3B7CB3"/>
                  </a:solidFill>
                  <a:latin typeface="Arial" panose="020B0604020202020204" pitchFamily="34" charset="0"/>
                </a:rPr>
                <a:t>„Environmentally friendly transportation system“</a:t>
              </a:r>
            </a:p>
          </p:txBody>
        </p:sp>
        <p:sp>
          <p:nvSpPr>
            <p:cNvPr id="12" name="Text Box 8">
              <a:extLst>
                <a:ext uri="{FF2B5EF4-FFF2-40B4-BE49-F238E27FC236}">
                  <a16:creationId xmlns:a16="http://schemas.microsoft.com/office/drawing/2014/main" id="{F90B0F58-EFF7-4BBE-BB92-C0F4F9EF8880}"/>
                </a:ext>
              </a:extLst>
            </p:cNvPr>
            <p:cNvSpPr txBox="1">
              <a:spLocks noChangeArrowheads="1"/>
            </p:cNvSpPr>
            <p:nvPr/>
          </p:nvSpPr>
          <p:spPr bwMode="auto">
            <a:xfrm>
              <a:off x="760" y="2126"/>
              <a:ext cx="144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a:spcBef>
                  <a:spcPts val="500"/>
                </a:spcBef>
                <a:spcAft>
                  <a:spcPts val="400"/>
                </a:spcAft>
              </a:pPr>
              <a:r>
                <a:rPr lang="en-US" altLang="de-DE" b="1" dirty="0">
                  <a:solidFill>
                    <a:srgbClr val="3B7CB3"/>
                  </a:solidFill>
                  <a:latin typeface="Arial" panose="020B0604020202020204" pitchFamily="34" charset="0"/>
                </a:rPr>
                <a:t>Past </a:t>
              </a:r>
              <a:br>
                <a:rPr lang="en-US" altLang="de-DE" b="1" dirty="0">
                  <a:solidFill>
                    <a:srgbClr val="3B7CB3"/>
                  </a:solidFill>
                  <a:latin typeface="Arial" panose="020B0604020202020204" pitchFamily="34" charset="0"/>
                </a:rPr>
              </a:br>
              <a:r>
                <a:rPr lang="en-US" altLang="de-DE" b="1" dirty="0">
                  <a:solidFill>
                    <a:srgbClr val="3B7CB3"/>
                  </a:solidFill>
                  <a:latin typeface="Arial" panose="020B0604020202020204" pitchFamily="34" charset="0"/>
                </a:rPr>
                <a:t>Development</a:t>
              </a:r>
            </a:p>
          </p:txBody>
        </p:sp>
      </p:gr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r>
              <a:rPr lang="en-US" altLang="de-DE" b="1" noProof="0" dirty="0">
                <a:latin typeface="+mn-lt"/>
                <a:ea typeface="+mj-ea"/>
                <a:cs typeface="+mj-cs"/>
              </a:rPr>
              <a:t>What is the “proper" development for our region or our city?</a:t>
            </a:r>
            <a:endParaRPr lang="en-US" b="1" noProof="0" dirty="0">
              <a:latin typeface="+mn-lt"/>
            </a:endParaRPr>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Which scenario do we want?</a:t>
            </a:r>
            <a:endParaRPr lang="en-US" dirty="0"/>
          </a:p>
        </p:txBody>
      </p:sp>
      <p:sp>
        <p:nvSpPr>
          <p:cNvPr id="13" name="Textfeld 12">
            <a:extLst>
              <a:ext uri="{FF2B5EF4-FFF2-40B4-BE49-F238E27FC236}">
                <a16:creationId xmlns:a16="http://schemas.microsoft.com/office/drawing/2014/main" id="{3716CAF9-099B-42E1-B9A1-E161BE955C76}"/>
              </a:ext>
            </a:extLst>
          </p:cNvPr>
          <p:cNvSpPr txBox="1"/>
          <p:nvPr/>
        </p:nvSpPr>
        <p:spPr>
          <a:xfrm>
            <a:off x="6549138" y="5928873"/>
            <a:ext cx="4991997" cy="230832"/>
          </a:xfrm>
          <a:prstGeom prst="rect">
            <a:avLst/>
          </a:prstGeom>
          <a:noFill/>
        </p:spPr>
        <p:txBody>
          <a:bodyPr wrap="square" rtlCol="0">
            <a:spAutoFit/>
          </a:bodyPr>
          <a:lstStyle/>
          <a:p>
            <a:pPr algn="r"/>
            <a:r>
              <a:rPr lang="de-DE" sz="900" dirty="0"/>
              <a:t>Source: </a:t>
            </a:r>
            <a:r>
              <a:rPr lang="de-AT" altLang="de-DE" sz="900" dirty="0">
                <a:solidFill>
                  <a:schemeClr val="tx2"/>
                </a:solidFill>
                <a:latin typeface="+mn-lt"/>
              </a:rPr>
              <a:t>Illustration </a:t>
            </a:r>
            <a:r>
              <a:rPr lang="de-AT" altLang="de-DE" sz="900" dirty="0" err="1">
                <a:solidFill>
                  <a:schemeClr val="tx2"/>
                </a:solidFill>
                <a:latin typeface="+mn-lt"/>
              </a:rPr>
              <a:t>Dietiker</a:t>
            </a:r>
            <a:r>
              <a:rPr lang="en-GB" altLang="de-DE" sz="900" dirty="0">
                <a:solidFill>
                  <a:schemeClr val="tx2"/>
                </a:solidFill>
                <a:latin typeface="+mn-lt"/>
              </a:rPr>
              <a:t>, Looser 1985</a:t>
            </a:r>
            <a:endParaRPr lang="de-DE" sz="900" dirty="0"/>
          </a:p>
        </p:txBody>
      </p:sp>
    </p:spTree>
    <p:extLst>
      <p:ext uri="{BB962C8B-B14F-4D97-AF65-F5344CB8AC3E}">
        <p14:creationId xmlns:p14="http://schemas.microsoft.com/office/powerpoint/2010/main" val="319676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285750" indent="-285750">
              <a:buFont typeface="Arial" panose="020B0604020202020204" pitchFamily="34" charset="0"/>
              <a:buChar char="•"/>
            </a:pPr>
            <a:r>
              <a:rPr lang="en-US" altLang="de-DE" dirty="0"/>
              <a:t>After the war, everything was broken            Building and maintaining infrastructure.</a:t>
            </a:r>
          </a:p>
          <a:p>
            <a:pPr marL="285750" indent="-285750">
              <a:buFont typeface="Arial" panose="020B0604020202020204" pitchFamily="34" charset="0"/>
              <a:buChar char="•"/>
            </a:pPr>
            <a:r>
              <a:rPr lang="en-US" altLang="de-DE" dirty="0"/>
              <a:t>The federal transport routes can only be taken over by society.</a:t>
            </a:r>
          </a:p>
          <a:p>
            <a:pPr marL="285750" indent="-285750">
              <a:buFont typeface="Arial" panose="020B0604020202020204" pitchFamily="34" charset="0"/>
              <a:buChar char="•"/>
            </a:pPr>
            <a:r>
              <a:rPr lang="en-US" altLang="de-DE" dirty="0"/>
              <a:t>Calls for help ("needs") come from all the states, as always!</a:t>
            </a:r>
          </a:p>
          <a:p>
            <a:pPr marL="285750" indent="-285750">
              <a:buFont typeface="Arial" panose="020B0604020202020204" pitchFamily="34" charset="0"/>
              <a:buChar char="•"/>
            </a:pPr>
            <a:r>
              <a:rPr lang="en-US" altLang="de-DE" dirty="0"/>
              <a:t>Federal government pays (2015-2030: approx. 270 billion €): </a:t>
            </a:r>
            <a:r>
              <a:rPr lang="en-US" altLang="de-DE" u="sng" dirty="0"/>
              <a:t>what will be built now?</a:t>
            </a:r>
          </a:p>
          <a:p>
            <a:pPr marL="285750" indent="-285750">
              <a:buFont typeface="Arial" panose="020B0604020202020204" pitchFamily="34" charset="0"/>
              <a:buChar char="•"/>
            </a:pPr>
            <a:r>
              <a:rPr lang="en-US" altLang="de-DE" dirty="0"/>
              <a:t>From the states' point of view, it makes sense to bring more money into their own country.</a:t>
            </a:r>
          </a:p>
          <a:p>
            <a:r>
              <a:rPr lang="en-US" altLang="de-DE" dirty="0"/>
              <a:t>               So, the states want "everything": Pick up as many “gifts” as possible!</a:t>
            </a:r>
          </a:p>
          <a:p>
            <a:pPr marL="285750" indent="-285750">
              <a:buFont typeface="Arial" panose="020B0604020202020204" pitchFamily="34" charset="0"/>
              <a:buChar char="•"/>
            </a:pPr>
            <a:r>
              <a:rPr lang="en-US" altLang="de-DE" u="sng" dirty="0"/>
              <a:t>The BVWP methodology is </a:t>
            </a:r>
            <a:r>
              <a:rPr lang="en-US" altLang="de-DE" b="1" u="sng" dirty="0"/>
              <a:t>only</a:t>
            </a:r>
            <a:r>
              <a:rPr lang="en-US" altLang="de-DE" u="sng" dirty="0"/>
              <a:t> to put the wishes in an order.</a:t>
            </a:r>
          </a:p>
          <a:p>
            <a:pPr marL="285750" indent="-285750">
              <a:buFont typeface="Arial" panose="020B0604020202020204" pitchFamily="34" charset="0"/>
              <a:buChar char="•"/>
            </a:pPr>
            <a:r>
              <a:rPr lang="en-US" altLang="de-DE" dirty="0"/>
              <a:t>And then each country builds until its country quota is exhausted.</a:t>
            </a:r>
          </a:p>
          <a:p>
            <a:pPr marL="285750" indent="-285750">
              <a:buFont typeface="Arial" panose="020B0604020202020204" pitchFamily="34" charset="0"/>
              <a:buChar char="•"/>
            </a:pPr>
            <a:r>
              <a:rPr lang="en-US" altLang="de-DE" b="1" dirty="0"/>
              <a:t>THIS</a:t>
            </a:r>
            <a:r>
              <a:rPr lang="en-US" altLang="de-DE" dirty="0"/>
              <a:t> is all simple politics, "science" is not needed.</a:t>
            </a:r>
          </a:p>
          <a:p>
            <a:endParaRPr lang="en-US" altLang="de-DE" dirty="0"/>
          </a:p>
          <a:p>
            <a:pPr algn="ctr"/>
            <a:r>
              <a:rPr lang="en-US" altLang="de-DE" b="1" dirty="0"/>
              <a:t>It all depends on the goal: What do you want? More and faster traffic?</a:t>
            </a:r>
            <a:endParaRPr lang="en-US" altLang="de-DE" b="1" noProof="0"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German example: </a:t>
            </a:r>
            <a:r>
              <a:rPr lang="en-US" b="0" noProof="0" dirty="0"/>
              <a:t>Forecast in the Federal Transport Infrastructure Plan (“</a:t>
            </a:r>
            <a:r>
              <a:rPr lang="en-US" b="0" noProof="0" dirty="0" err="1"/>
              <a:t>Bundesverkehrswegeplan</a:t>
            </a:r>
            <a:r>
              <a:rPr lang="en-US" b="0" noProof="0" dirty="0"/>
              <a:t> BVWP”)</a:t>
            </a:r>
            <a:endParaRPr lang="en-US" dirty="0"/>
          </a:p>
        </p:txBody>
      </p:sp>
      <p:pic>
        <p:nvPicPr>
          <p:cNvPr id="14" name="Grafik 13" descr="Pfeil nach rechts mit einfarbiger Füllung">
            <a:extLst>
              <a:ext uri="{FF2B5EF4-FFF2-40B4-BE49-F238E27FC236}">
                <a16:creationId xmlns:a16="http://schemas.microsoft.com/office/drawing/2014/main" id="{8E0A9FDD-B63F-45AB-BB77-4F819FDEE1D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42293" y="1413495"/>
            <a:ext cx="404202" cy="404202"/>
          </a:xfrm>
          <a:prstGeom prst="rect">
            <a:avLst/>
          </a:prstGeom>
        </p:spPr>
      </p:pic>
      <p:pic>
        <p:nvPicPr>
          <p:cNvPr id="15" name="Grafik 14" descr="Pfeil nach rechts mit einfarbiger Füllung">
            <a:extLst>
              <a:ext uri="{FF2B5EF4-FFF2-40B4-BE49-F238E27FC236}">
                <a16:creationId xmlns:a16="http://schemas.microsoft.com/office/drawing/2014/main" id="{9C153673-318C-4D7D-A6C0-7FB6F355424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34933" y="3381375"/>
            <a:ext cx="404202" cy="404202"/>
          </a:xfrm>
          <a:prstGeom prst="rect">
            <a:avLst/>
          </a:prstGeom>
        </p:spPr>
      </p:pic>
      <p:sp>
        <p:nvSpPr>
          <p:cNvPr id="4" name="Rechteck 3">
            <a:extLst>
              <a:ext uri="{FF2B5EF4-FFF2-40B4-BE49-F238E27FC236}">
                <a16:creationId xmlns:a16="http://schemas.microsoft.com/office/drawing/2014/main" id="{2B0251B9-6559-465C-9E3C-508D6A6DB233}"/>
              </a:ext>
            </a:extLst>
          </p:cNvPr>
          <p:cNvSpPr/>
          <p:nvPr/>
        </p:nvSpPr>
        <p:spPr>
          <a:xfrm>
            <a:off x="2564964" y="5396007"/>
            <a:ext cx="7200181" cy="32205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939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r>
              <a:rPr lang="en-US" sz="1600" i="1" noProof="0" dirty="0"/>
              <a:t>"The basis for each planning instrument is the establishment of a target system and a deficiency analysis with regard to the current achievement of objectives: What are the objectives of transport infrastructure planning? What are the deficiencies in the network? Where do we stand, where do we want to go? In the following, the objectives of the BVWP 2015 are first presented (see Section 4.1) and the federal transport networks are analyzed with regard to these objectives in terms of their condition and possible deficiencies (see Section 4.2). Based on the condition analyses, indications of the nationwide and regional extent of infrastructure deficiencies can be derived in order to systematically identify the network areas and objectives with the greatest need for action (see Section 4.3). The findings serve as a basis for generating project ideas and prioritizing projects.“</a:t>
            </a:r>
            <a:r>
              <a:rPr lang="en-US" sz="1600" i="1" dirty="0"/>
              <a:t> *</a:t>
            </a:r>
            <a:endParaRPr lang="en-US" sz="1600" i="1" noProof="0" dirty="0"/>
          </a:p>
          <a:p>
            <a:endParaRPr lang="en-US" altLang="de-DE"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German example: </a:t>
            </a:r>
            <a:r>
              <a:rPr lang="en-US" b="0" noProof="0" dirty="0"/>
              <a:t>Goals of the BVWP?</a:t>
            </a:r>
            <a:endParaRPr lang="en-US" dirty="0"/>
          </a:p>
        </p:txBody>
      </p:sp>
      <p:sp>
        <p:nvSpPr>
          <p:cNvPr id="7" name="Text Box 11">
            <a:extLst>
              <a:ext uri="{FF2B5EF4-FFF2-40B4-BE49-F238E27FC236}">
                <a16:creationId xmlns:a16="http://schemas.microsoft.com/office/drawing/2014/main" id="{5A836231-E325-4653-BBBD-1781632AD66B}"/>
              </a:ext>
            </a:extLst>
          </p:cNvPr>
          <p:cNvSpPr txBox="1">
            <a:spLocks noChangeArrowheads="1"/>
          </p:cNvSpPr>
          <p:nvPr/>
        </p:nvSpPr>
        <p:spPr bwMode="auto">
          <a:xfrm>
            <a:off x="1918232" y="3707585"/>
            <a:ext cx="8355535" cy="2062103"/>
          </a:xfrm>
          <a:prstGeom prst="rect">
            <a:avLst/>
          </a:prstGeom>
          <a:solidFill>
            <a:schemeClr val="bg1"/>
          </a:solidFill>
          <a:ln w="12700">
            <a:solidFill>
              <a:srgbClr val="C00000"/>
            </a:solidFill>
            <a:miter lim="800000"/>
            <a:headEnd/>
            <a:tailEnd/>
          </a:ln>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spcBef>
                <a:spcPct val="0"/>
              </a:spcBef>
            </a:pPr>
            <a:r>
              <a:rPr lang="en-US" altLang="de-DE" dirty="0">
                <a:solidFill>
                  <a:srgbClr val="C00000"/>
                </a:solidFill>
                <a:latin typeface="+mn-lt"/>
                <a:ea typeface="Verdana" panose="020B0604030504040204" pitchFamily="34" charset="0"/>
                <a:cs typeface="Verdana" panose="020B0604030504040204" pitchFamily="34" charset="0"/>
              </a:rPr>
              <a:t>The BVWP </a:t>
            </a:r>
            <a:r>
              <a:rPr lang="en-US" altLang="de-DE" u="sng" dirty="0">
                <a:solidFill>
                  <a:srgbClr val="C00000"/>
                </a:solidFill>
                <a:latin typeface="+mn-lt"/>
                <a:ea typeface="Verdana" panose="020B0604030504040204" pitchFamily="34" charset="0"/>
                <a:cs typeface="Verdana" panose="020B0604030504040204" pitchFamily="34" charset="0"/>
              </a:rPr>
              <a:t>does not have</a:t>
            </a:r>
            <a:r>
              <a:rPr lang="en-US" altLang="de-DE" dirty="0">
                <a:solidFill>
                  <a:srgbClr val="C00000"/>
                </a:solidFill>
                <a:latin typeface="+mn-lt"/>
                <a:ea typeface="Verdana" panose="020B0604030504040204" pitchFamily="34" charset="0"/>
                <a:cs typeface="Verdana" panose="020B0604030504040204" pitchFamily="34" charset="0"/>
              </a:rPr>
              <a:t> the goal of examining which people (or companies) cannot meet certain mobility needs or can only do so with difficulty.</a:t>
            </a:r>
            <a:br>
              <a:rPr lang="en-US" altLang="de-DE" dirty="0">
                <a:solidFill>
                  <a:srgbClr val="C00000"/>
                </a:solidFill>
                <a:latin typeface="+mn-lt"/>
                <a:ea typeface="Verdana" panose="020B0604030504040204" pitchFamily="34" charset="0"/>
                <a:cs typeface="Verdana" panose="020B0604030504040204" pitchFamily="34" charset="0"/>
              </a:rPr>
            </a:br>
            <a:r>
              <a:rPr lang="en-US" altLang="de-DE" dirty="0">
                <a:solidFill>
                  <a:srgbClr val="C00000"/>
                </a:solidFill>
                <a:latin typeface="+mn-lt"/>
                <a:ea typeface="Verdana" panose="020B0604030504040204" pitchFamily="34" charset="0"/>
                <a:cs typeface="Verdana" panose="020B0604030504040204" pitchFamily="34" charset="0"/>
              </a:rPr>
              <a:t/>
            </a:r>
            <a:br>
              <a:rPr lang="en-US" altLang="de-DE" dirty="0">
                <a:solidFill>
                  <a:srgbClr val="C00000"/>
                </a:solidFill>
                <a:latin typeface="+mn-lt"/>
                <a:ea typeface="Verdana" panose="020B0604030504040204" pitchFamily="34" charset="0"/>
                <a:cs typeface="Verdana" panose="020B0604030504040204" pitchFamily="34" charset="0"/>
              </a:rPr>
            </a:br>
            <a:r>
              <a:rPr lang="en-US" altLang="de-DE" dirty="0">
                <a:solidFill>
                  <a:srgbClr val="C00000"/>
                </a:solidFill>
                <a:latin typeface="+mn-lt"/>
                <a:ea typeface="Verdana" panose="020B0604030504040204" pitchFamily="34" charset="0"/>
                <a:cs typeface="Verdana" panose="020B0604030504040204" pitchFamily="34" charset="0"/>
              </a:rPr>
              <a:t>The BVWP </a:t>
            </a:r>
            <a:r>
              <a:rPr lang="en-US" altLang="de-DE" u="sng" dirty="0">
                <a:solidFill>
                  <a:srgbClr val="C00000"/>
                </a:solidFill>
                <a:latin typeface="+mn-lt"/>
                <a:ea typeface="Verdana" panose="020B0604030504040204" pitchFamily="34" charset="0"/>
                <a:cs typeface="Verdana" panose="020B0604030504040204" pitchFamily="34" charset="0"/>
              </a:rPr>
              <a:t>has</a:t>
            </a:r>
            <a:r>
              <a:rPr lang="en-US" altLang="de-DE" dirty="0">
                <a:solidFill>
                  <a:srgbClr val="C00000"/>
                </a:solidFill>
                <a:latin typeface="+mn-lt"/>
                <a:ea typeface="Verdana" panose="020B0604030504040204" pitchFamily="34" charset="0"/>
                <a:cs typeface="Verdana" panose="020B0604030504040204" pitchFamily="34" charset="0"/>
              </a:rPr>
              <a:t> the specification deriving from the structural data forecast to expand the networks. It only answers the question of where which expansion would be better. Options for action other than infrastructure expansion (such as traffic avoidance, climate protection) are not considered as primary goals. These options are only used as criteria for the selection of the infrastructure options !!!</a:t>
            </a:r>
            <a:endParaRPr lang="de-DE" altLang="de-DE" dirty="0">
              <a:solidFill>
                <a:srgbClr val="C00000"/>
              </a:solidFill>
              <a:latin typeface="+mn-lt"/>
              <a:ea typeface="Verdana" panose="020B0604030504040204" pitchFamily="34" charset="0"/>
              <a:cs typeface="Verdana" panose="020B0604030504040204" pitchFamily="34" charset="0"/>
            </a:endParaRPr>
          </a:p>
        </p:txBody>
      </p:sp>
      <p:sp>
        <p:nvSpPr>
          <p:cNvPr id="10" name="Textfeld 9">
            <a:extLst>
              <a:ext uri="{FF2B5EF4-FFF2-40B4-BE49-F238E27FC236}">
                <a16:creationId xmlns:a16="http://schemas.microsoft.com/office/drawing/2014/main" id="{1877CEC8-13F7-4807-89D4-41D17A4336FF}"/>
              </a:ext>
            </a:extLst>
          </p:cNvPr>
          <p:cNvSpPr txBox="1"/>
          <p:nvPr/>
        </p:nvSpPr>
        <p:spPr>
          <a:xfrm>
            <a:off x="2168106" y="5815696"/>
            <a:ext cx="9384532" cy="369332"/>
          </a:xfrm>
          <a:prstGeom prst="rect">
            <a:avLst/>
          </a:prstGeom>
          <a:noFill/>
        </p:spPr>
        <p:txBody>
          <a:bodyPr wrap="square" rtlCol="0">
            <a:spAutoFit/>
          </a:bodyPr>
          <a:lstStyle/>
          <a:p>
            <a:pPr algn="r"/>
            <a:r>
              <a:rPr lang="en-US" sz="900" dirty="0"/>
              <a:t>* translated;</a:t>
            </a:r>
            <a:br>
              <a:rPr lang="en-US" sz="900" dirty="0"/>
            </a:br>
            <a:r>
              <a:rPr lang="en-US" sz="900" dirty="0"/>
              <a:t> Source: https://www.bmvi.de/SharedDocs/DE/Anlage/G/BVWP/bvwp-2015-grundkonzeption-langfassung.pdf?__blob=publicationFile</a:t>
            </a:r>
            <a:endParaRPr lang="de-DE" sz="900" dirty="0"/>
          </a:p>
        </p:txBody>
      </p:sp>
    </p:spTree>
    <p:extLst>
      <p:ext uri="{BB962C8B-B14F-4D97-AF65-F5344CB8AC3E}">
        <p14:creationId xmlns:p14="http://schemas.microsoft.com/office/powerpoint/2010/main" val="100504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Content and learning objectives</a:t>
            </a:r>
          </a:p>
        </p:txBody>
      </p:sp>
      <p:sp>
        <p:nvSpPr>
          <p:cNvPr id="3" name="Inhaltsplatzhalter 2"/>
          <p:cNvSpPr>
            <a:spLocks noGrp="1"/>
          </p:cNvSpPr>
          <p:nvPr>
            <p:ph sz="quarter" idx="10"/>
          </p:nvPr>
        </p:nvSpPr>
        <p:spPr>
          <a:xfrm>
            <a:off x="874712" y="1481137"/>
            <a:ext cx="10580688" cy="4360863"/>
          </a:xfrm>
        </p:spPr>
        <p:txBody>
          <a:bodyPr/>
          <a:lstStyle/>
          <a:p>
            <a:r>
              <a:rPr lang="en-US" altLang="de-DE" b="1" noProof="0" dirty="0"/>
              <a:t>Content:</a:t>
            </a:r>
          </a:p>
          <a:p>
            <a:pPr marL="342900" indent="-342900">
              <a:buFont typeface="+mj-lt"/>
              <a:buAutoNum type="arabicPeriod"/>
            </a:pPr>
            <a:r>
              <a:rPr lang="en-US" altLang="de-DE" noProof="0" dirty="0"/>
              <a:t>Actors involved in traditional transportation policies</a:t>
            </a:r>
          </a:p>
          <a:p>
            <a:pPr marL="342900" indent="-342900">
              <a:buFont typeface="+mj-lt"/>
              <a:buAutoNum type="arabicPeriod"/>
            </a:pPr>
            <a:r>
              <a:rPr lang="en-US" altLang="de-DE" noProof="0" dirty="0"/>
              <a:t>Forecasts and scenarios: Are not "true facts"!</a:t>
            </a:r>
          </a:p>
          <a:p>
            <a:pPr marL="342900" indent="-342900">
              <a:buFont typeface="+mj-lt"/>
              <a:buAutoNum type="arabicPeriod"/>
            </a:pPr>
            <a:r>
              <a:rPr lang="en-US" altLang="de-DE" noProof="0" dirty="0"/>
              <a:t>What is the goal of all actions in transportation?</a:t>
            </a:r>
          </a:p>
          <a:p>
            <a:pPr marL="342900" indent="-342900">
              <a:buFont typeface="+mj-lt"/>
              <a:buAutoNum type="arabicPeriod"/>
            </a:pPr>
            <a:r>
              <a:rPr lang="en-US" altLang="de-DE" noProof="0" dirty="0"/>
              <a:t>“Sustainable development“: What does this mean?</a:t>
            </a:r>
          </a:p>
          <a:p>
            <a:pPr marL="342900" indent="-342900">
              <a:buFont typeface="+mj-lt"/>
              <a:buAutoNum type="arabicPeriod"/>
            </a:pPr>
            <a:r>
              <a:rPr lang="en-US" altLang="de-DE" noProof="0" dirty="0"/>
              <a:t>Actions are already taking places: Examples for encouragement</a:t>
            </a:r>
          </a:p>
          <a:p>
            <a:pPr>
              <a:spcBef>
                <a:spcPts val="2400"/>
              </a:spcBef>
            </a:pPr>
            <a:r>
              <a:rPr lang="en-US" altLang="de-DE" b="1" noProof="0" dirty="0"/>
              <a:t>Learning objectives:</a:t>
            </a:r>
          </a:p>
          <a:p>
            <a:pPr marL="342900" indent="-342900">
              <a:buFont typeface="+mj-lt"/>
              <a:buAutoNum type="arabicPeriod"/>
            </a:pPr>
            <a:r>
              <a:rPr lang="en-US" altLang="de-DE" noProof="0" dirty="0"/>
              <a:t>Know and understand the background (actors, interests, instruments)  </a:t>
            </a:r>
          </a:p>
          <a:p>
            <a:pPr marL="342900" indent="-342900">
              <a:buFont typeface="+mj-lt"/>
              <a:buAutoNum type="arabicPeriod"/>
            </a:pPr>
            <a:r>
              <a:rPr lang="en-US" altLang="de-DE" noProof="0" dirty="0"/>
              <a:t>Be able to classify scenarios and forecasts </a:t>
            </a:r>
          </a:p>
          <a:p>
            <a:pPr marL="342900" indent="-342900">
              <a:buFont typeface="+mj-lt"/>
              <a:buAutoNum type="arabicPeriod"/>
            </a:pPr>
            <a:r>
              <a:rPr lang="en-US" altLang="de-DE" noProof="0" dirty="0"/>
              <a:t>Understand goals in transportation and “sustainable development”</a:t>
            </a:r>
          </a:p>
          <a:p>
            <a:pPr marL="342900" indent="-342900">
              <a:buFont typeface="+mj-lt"/>
              <a:buAutoNum type="arabicPeriod"/>
            </a:pPr>
            <a:r>
              <a:rPr lang="en-US" altLang="de-DE" noProof="0" dirty="0"/>
              <a:t>Do not despair: Everyone can improve something!</a:t>
            </a:r>
          </a:p>
        </p:txBody>
      </p:sp>
    </p:spTree>
    <p:extLst>
      <p:ext uri="{BB962C8B-B14F-4D97-AF65-F5344CB8AC3E}">
        <p14:creationId xmlns:p14="http://schemas.microsoft.com/office/powerpoint/2010/main" val="153912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342900" indent="-342900" algn="ctr">
              <a:buFont typeface="+mj-lt"/>
              <a:buAutoNum type="arabicPeriod"/>
            </a:pPr>
            <a:r>
              <a:rPr lang="en-US" dirty="0"/>
              <a:t>Th</a:t>
            </a:r>
            <a:r>
              <a:rPr lang="en-US" noProof="0" dirty="0"/>
              <a:t>e structural data forecast specifies by how much the </a:t>
            </a:r>
            <a:r>
              <a:rPr lang="en-US" noProof="0" dirty="0" err="1"/>
              <a:t>pkm</a:t>
            </a:r>
            <a:r>
              <a:rPr lang="en-US" noProof="0" dirty="0"/>
              <a:t> / </a:t>
            </a:r>
            <a:r>
              <a:rPr lang="en-US" noProof="0" dirty="0" err="1"/>
              <a:t>tkm</a:t>
            </a:r>
            <a:r>
              <a:rPr lang="en-US" noProof="0" dirty="0"/>
              <a:t> should increase.</a:t>
            </a:r>
            <a:br>
              <a:rPr lang="en-US" noProof="0" dirty="0"/>
            </a:br>
            <a:r>
              <a:rPr lang="en-US" noProof="0" dirty="0"/>
              <a:t/>
            </a:r>
            <a:br>
              <a:rPr lang="en-US" noProof="0" dirty="0"/>
            </a:br>
            <a:endParaRPr lang="en-US" noProof="0" dirty="0"/>
          </a:p>
          <a:p>
            <a:pPr marL="342900" indent="-342900" algn="ctr">
              <a:buFont typeface="+mj-lt"/>
              <a:buAutoNum type="arabicPeriod"/>
            </a:pPr>
            <a:r>
              <a:rPr lang="en-US" noProof="0" dirty="0"/>
              <a:t>It will then be checked whether the network can still cope with these traffic  increases.</a:t>
            </a:r>
            <a:br>
              <a:rPr lang="en-US" noProof="0" dirty="0"/>
            </a:br>
            <a:r>
              <a:rPr lang="en-US" noProof="0" dirty="0"/>
              <a:t/>
            </a:r>
            <a:br>
              <a:rPr lang="en-US" noProof="0" dirty="0"/>
            </a:br>
            <a:endParaRPr lang="en-US" noProof="0" dirty="0"/>
          </a:p>
          <a:p>
            <a:pPr marL="342900" indent="-342900" algn="ctr">
              <a:buFont typeface="+mj-lt"/>
              <a:buAutoNum type="arabicPeriod"/>
            </a:pPr>
            <a:r>
              <a:rPr lang="en-US" noProof="0" dirty="0"/>
              <a:t>Of course, it can't - so it has to be expanded. If it were not expanded, the traffic increases desired in step 1 would also be illusory.</a:t>
            </a:r>
            <a:br>
              <a:rPr lang="en-US" noProof="0" dirty="0"/>
            </a:br>
            <a:r>
              <a:rPr lang="en-US" noProof="0" dirty="0"/>
              <a:t/>
            </a:r>
            <a:br>
              <a:rPr lang="en-US" noProof="0" dirty="0"/>
            </a:br>
            <a:endParaRPr lang="en-US" noProof="0" dirty="0"/>
          </a:p>
          <a:p>
            <a:pPr marL="342900" indent="-342900" algn="ctr">
              <a:buFont typeface="+mj-lt"/>
              <a:buAutoNum type="arabicPeriod"/>
            </a:pPr>
            <a:r>
              <a:rPr lang="en-US" u="sng" noProof="0" dirty="0"/>
              <a:t>Only</a:t>
            </a:r>
            <a:r>
              <a:rPr lang="en-US" noProof="0" dirty="0"/>
              <a:t> infrastructure upgrades are now considered as measures. </a:t>
            </a:r>
            <a:br>
              <a:rPr lang="en-US" noProof="0" dirty="0"/>
            </a:br>
            <a:r>
              <a:rPr lang="en-US" noProof="0" dirty="0"/>
              <a:t/>
            </a:r>
            <a:br>
              <a:rPr lang="en-US" noProof="0" dirty="0"/>
            </a:br>
            <a:endParaRPr lang="en-US" noProof="0" dirty="0"/>
          </a:p>
          <a:p>
            <a:pPr marL="342900" indent="-342900" algn="ctr">
              <a:buFont typeface="+mj-lt"/>
              <a:buAutoNum type="arabicPeriod"/>
            </a:pPr>
            <a:r>
              <a:rPr lang="en-US" dirty="0"/>
              <a:t>With</a:t>
            </a:r>
            <a:r>
              <a:rPr lang="en-US" noProof="0" dirty="0"/>
              <a:t> 270.000 million €, all traffic routes become more attractive then leading to </a:t>
            </a:r>
            <a:r>
              <a:rPr lang="en-US" dirty="0"/>
              <a:t>an overall increased attraction of </a:t>
            </a:r>
            <a:r>
              <a:rPr lang="en-US" noProof="0" dirty="0"/>
              <a:t>traffic. Heavy traffic will be induced/forced.</a:t>
            </a:r>
          </a:p>
          <a:p>
            <a:endParaRPr lang="en-US" altLang="de-DE"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Please note!</a:t>
            </a:r>
            <a:endParaRPr lang="en-US" dirty="0"/>
          </a:p>
        </p:txBody>
      </p:sp>
      <p:pic>
        <p:nvPicPr>
          <p:cNvPr id="6" name="Grafik 5" descr="Pfeil nach rechts mit einfarbiger Füllung">
            <a:extLst>
              <a:ext uri="{FF2B5EF4-FFF2-40B4-BE49-F238E27FC236}">
                <a16:creationId xmlns:a16="http://schemas.microsoft.com/office/drawing/2014/main" id="{4D2F7FB1-F80B-4942-9BA3-D384750B396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5890753" y="1814701"/>
            <a:ext cx="410493" cy="410493"/>
          </a:xfrm>
          <a:prstGeom prst="rect">
            <a:avLst/>
          </a:prstGeom>
        </p:spPr>
      </p:pic>
      <p:pic>
        <p:nvPicPr>
          <p:cNvPr id="8" name="Grafik 7" descr="Pfeil nach rechts mit einfarbiger Füllung">
            <a:extLst>
              <a:ext uri="{FF2B5EF4-FFF2-40B4-BE49-F238E27FC236}">
                <a16:creationId xmlns:a16="http://schemas.microsoft.com/office/drawing/2014/main" id="{EC4A3AD3-5DD6-43D8-B517-C09355576D8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5890753" y="2727289"/>
            <a:ext cx="410493" cy="410493"/>
          </a:xfrm>
          <a:prstGeom prst="rect">
            <a:avLst/>
          </a:prstGeom>
        </p:spPr>
      </p:pic>
      <p:pic>
        <p:nvPicPr>
          <p:cNvPr id="9" name="Grafik 8" descr="Pfeil nach rechts mit einfarbiger Füllung">
            <a:extLst>
              <a:ext uri="{FF2B5EF4-FFF2-40B4-BE49-F238E27FC236}">
                <a16:creationId xmlns:a16="http://schemas.microsoft.com/office/drawing/2014/main" id="{96820ACE-86F8-41C5-B51B-D10C643FFF6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5899860" y="3826987"/>
            <a:ext cx="410493" cy="410493"/>
          </a:xfrm>
          <a:prstGeom prst="rect">
            <a:avLst/>
          </a:prstGeom>
        </p:spPr>
      </p:pic>
      <p:pic>
        <p:nvPicPr>
          <p:cNvPr id="11" name="Grafik 10" descr="Pfeil nach rechts mit einfarbiger Füllung">
            <a:extLst>
              <a:ext uri="{FF2B5EF4-FFF2-40B4-BE49-F238E27FC236}">
                <a16:creationId xmlns:a16="http://schemas.microsoft.com/office/drawing/2014/main" id="{42251926-CEAB-4901-81B2-69FEBC12E15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5888358" y="4739575"/>
            <a:ext cx="410493" cy="410493"/>
          </a:xfrm>
          <a:prstGeom prst="rect">
            <a:avLst/>
          </a:prstGeom>
        </p:spPr>
      </p:pic>
    </p:spTree>
    <p:extLst>
      <p:ext uri="{BB962C8B-B14F-4D97-AF65-F5344CB8AC3E}">
        <p14:creationId xmlns:p14="http://schemas.microsoft.com/office/powerpoint/2010/main" val="2558682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342900" indent="-342900" algn="ctr">
              <a:buFont typeface="+mj-lt"/>
              <a:buAutoNum type="arabicPeriod" startAt="6"/>
            </a:pPr>
            <a:r>
              <a:rPr lang="en-US" noProof="0" dirty="0"/>
              <a:t>Ergo, after 20 years you can say: </a:t>
            </a:r>
            <a:br>
              <a:rPr lang="en-US" noProof="0" dirty="0"/>
            </a:br>
            <a:r>
              <a:rPr lang="en-US" noProof="0" dirty="0"/>
              <a:t>See, the forecast was right after all!</a:t>
            </a:r>
            <a:br>
              <a:rPr lang="en-US" noProof="0" dirty="0"/>
            </a:br>
            <a:r>
              <a:rPr lang="en-US" noProof="0" dirty="0"/>
              <a:t/>
            </a:r>
            <a:br>
              <a:rPr lang="en-US" noProof="0" dirty="0"/>
            </a:br>
            <a:endParaRPr lang="en-US" noProof="0" dirty="0"/>
          </a:p>
          <a:p>
            <a:pPr marL="342900" indent="-342900" algn="ctr">
              <a:buFont typeface="+mj-lt"/>
              <a:buAutoNum type="arabicPeriod" startAt="6"/>
            </a:pPr>
            <a:r>
              <a:rPr lang="en-US" noProof="0" dirty="0"/>
              <a:t>But one could just as well have said: </a:t>
            </a:r>
            <a:br>
              <a:rPr lang="en-US" noProof="0" dirty="0"/>
            </a:br>
            <a:r>
              <a:rPr lang="en-US" noProof="0" dirty="0"/>
              <a:t>The traffic increases called for in Step 1 contradict every health, spatial and climate policy.</a:t>
            </a:r>
            <a:br>
              <a:rPr lang="en-US" noProof="0" dirty="0"/>
            </a:br>
            <a:r>
              <a:rPr lang="en-US" noProof="0" dirty="0"/>
              <a:t/>
            </a:r>
            <a:br>
              <a:rPr lang="en-US" noProof="0" dirty="0"/>
            </a:br>
            <a:endParaRPr lang="en-US" noProof="0" dirty="0"/>
          </a:p>
          <a:p>
            <a:pPr marL="342900" indent="-342900" algn="ctr">
              <a:buFont typeface="+mj-lt"/>
              <a:buAutoNum type="arabicPeriod" startAt="6"/>
            </a:pPr>
            <a:r>
              <a:rPr lang="en-US" noProof="0" dirty="0"/>
              <a:t>Measures would then have to be developed to ensure mobility </a:t>
            </a:r>
            <a:r>
              <a:rPr lang="en-US" b="1" noProof="0" dirty="0"/>
              <a:t>without</a:t>
            </a:r>
            <a:r>
              <a:rPr lang="en-US" noProof="0" dirty="0"/>
              <a:t> these threatening increases occurring.</a:t>
            </a:r>
            <a:br>
              <a:rPr lang="en-US" noProof="0" dirty="0"/>
            </a:br>
            <a:r>
              <a:rPr lang="en-US" noProof="0" dirty="0"/>
              <a:t/>
            </a:r>
            <a:br>
              <a:rPr lang="en-US" noProof="0" dirty="0"/>
            </a:br>
            <a:endParaRPr lang="en-US" noProof="0" dirty="0"/>
          </a:p>
          <a:p>
            <a:pPr marL="342900" indent="-342900" algn="ctr">
              <a:buFont typeface="+mj-lt"/>
              <a:buAutoNum type="arabicPeriod" startAt="6"/>
            </a:pPr>
            <a:r>
              <a:rPr lang="en-US" noProof="0" dirty="0"/>
              <a:t>But then other measures would result: </a:t>
            </a:r>
            <a:br>
              <a:rPr lang="en-US" noProof="0" dirty="0"/>
            </a:br>
            <a:r>
              <a:rPr lang="en-US" noProof="0" dirty="0"/>
              <a:t>Spatial planning, organizational, pricing, public transport promotion, etc.</a:t>
            </a:r>
          </a:p>
          <a:p>
            <a:pPr algn="ctr"/>
            <a:endParaRPr lang="en-US" altLang="de-DE"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Please note!</a:t>
            </a:r>
            <a:endParaRPr lang="en-US" dirty="0"/>
          </a:p>
        </p:txBody>
      </p:sp>
      <p:pic>
        <p:nvPicPr>
          <p:cNvPr id="8" name="Grafik 7" descr="Pfeil nach rechts mit einfarbiger Füllung">
            <a:extLst>
              <a:ext uri="{FF2B5EF4-FFF2-40B4-BE49-F238E27FC236}">
                <a16:creationId xmlns:a16="http://schemas.microsoft.com/office/drawing/2014/main" id="{EC4A3AD3-5DD6-43D8-B517-C09355576D8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5903214" y="3228593"/>
            <a:ext cx="410493" cy="410493"/>
          </a:xfrm>
          <a:prstGeom prst="rect">
            <a:avLst/>
          </a:prstGeom>
        </p:spPr>
      </p:pic>
      <p:pic>
        <p:nvPicPr>
          <p:cNvPr id="9" name="Grafik 8" descr="Pfeil nach rechts mit einfarbiger Füllung">
            <a:extLst>
              <a:ext uri="{FF2B5EF4-FFF2-40B4-BE49-F238E27FC236}">
                <a16:creationId xmlns:a16="http://schemas.microsoft.com/office/drawing/2014/main" id="{96820ACE-86F8-41C5-B51B-D10C643FFF6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5903214" y="4367403"/>
            <a:ext cx="410493" cy="410493"/>
          </a:xfrm>
          <a:prstGeom prst="rect">
            <a:avLst/>
          </a:prstGeom>
        </p:spPr>
      </p:pic>
      <p:sp>
        <p:nvSpPr>
          <p:cNvPr id="10" name="Textfeld 9">
            <a:extLst>
              <a:ext uri="{FF2B5EF4-FFF2-40B4-BE49-F238E27FC236}">
                <a16:creationId xmlns:a16="http://schemas.microsoft.com/office/drawing/2014/main" id="{1298810A-D344-4F7F-B1EB-417F7A55C7D0}"/>
              </a:ext>
            </a:extLst>
          </p:cNvPr>
          <p:cNvSpPr txBox="1"/>
          <p:nvPr/>
        </p:nvSpPr>
        <p:spPr>
          <a:xfrm>
            <a:off x="5819197" y="2075258"/>
            <a:ext cx="578526" cy="369332"/>
          </a:xfrm>
          <a:prstGeom prst="rect">
            <a:avLst/>
          </a:prstGeom>
          <a:noFill/>
        </p:spPr>
        <p:txBody>
          <a:bodyPr wrap="square" rtlCol="0">
            <a:spAutoFit/>
          </a:bodyPr>
          <a:lstStyle/>
          <a:p>
            <a:r>
              <a:rPr lang="de-DE" b="1" dirty="0"/>
              <a:t>OR</a:t>
            </a:r>
          </a:p>
        </p:txBody>
      </p:sp>
    </p:spTree>
    <p:extLst>
      <p:ext uri="{BB962C8B-B14F-4D97-AF65-F5344CB8AC3E}">
        <p14:creationId xmlns:p14="http://schemas.microsoft.com/office/powerpoint/2010/main" val="412371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4712" y="328822"/>
            <a:ext cx="10580687" cy="684213"/>
          </a:xfrm>
        </p:spPr>
        <p:txBody>
          <a:bodyPr/>
          <a:lstStyle/>
          <a:p>
            <a:r>
              <a:rPr lang="en-US" dirty="0"/>
              <a:t>Again: </a:t>
            </a:r>
            <a:r>
              <a:rPr lang="en-US" altLang="de-DE" noProof="0" dirty="0"/>
              <a:t>The difference</a:t>
            </a:r>
            <a:r>
              <a:rPr lang="en-US" altLang="de-DE" dirty="0"/>
              <a:t> between </a:t>
            </a:r>
            <a:r>
              <a:rPr lang="en-US" altLang="de-DE" i="1" noProof="0" dirty="0"/>
              <a:t>need / instrument</a:t>
            </a:r>
            <a:endParaRPr lang="en-US" i="1" noProof="0" dirty="0"/>
          </a:p>
        </p:txBody>
      </p:sp>
      <p:sp>
        <p:nvSpPr>
          <p:cNvPr id="7" name="Rechteck 6"/>
          <p:cNvSpPr/>
          <p:nvPr/>
        </p:nvSpPr>
        <p:spPr>
          <a:xfrm>
            <a:off x="6549073" y="1481556"/>
            <a:ext cx="1577256" cy="14775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Infrastructure: </a:t>
            </a:r>
            <a:br>
              <a:rPr lang="en-US" sz="1600" dirty="0">
                <a:solidFill>
                  <a:schemeClr val="tx2"/>
                </a:solidFill>
              </a:rPr>
            </a:br>
            <a:r>
              <a:rPr lang="en-US" sz="1600" b="1" dirty="0">
                <a:solidFill>
                  <a:schemeClr val="tx2"/>
                </a:solidFill>
              </a:rPr>
              <a:t>the offer</a:t>
            </a:r>
            <a:br>
              <a:rPr lang="en-US" sz="1600" b="1" dirty="0">
                <a:solidFill>
                  <a:schemeClr val="tx2"/>
                </a:solidFill>
              </a:rPr>
            </a:br>
            <a:endParaRPr lang="en-US" sz="1600" b="1" dirty="0">
              <a:solidFill>
                <a:schemeClr val="tx2"/>
              </a:solidFill>
            </a:endParaRPr>
          </a:p>
          <a:p>
            <a:pPr algn="ctr"/>
            <a:endParaRPr lang="en-US" sz="1600" b="1" dirty="0">
              <a:solidFill>
                <a:schemeClr val="tx2"/>
              </a:solidFill>
            </a:endParaRPr>
          </a:p>
        </p:txBody>
      </p:sp>
      <p:cxnSp>
        <p:nvCxnSpPr>
          <p:cNvPr id="16" name="Gerade Verbindung mit Pfeil 15"/>
          <p:cNvCxnSpPr/>
          <p:nvPr/>
        </p:nvCxnSpPr>
        <p:spPr>
          <a:xfrm flipH="1">
            <a:off x="4698521" y="4706813"/>
            <a:ext cx="315672" cy="496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7188795" y="4706813"/>
            <a:ext cx="459961" cy="496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cxnSpLocks/>
            <a:stCxn id="28" idx="3"/>
            <a:endCxn id="27" idx="1"/>
          </p:cNvCxnSpPr>
          <p:nvPr/>
        </p:nvCxnSpPr>
        <p:spPr>
          <a:xfrm>
            <a:off x="3372814" y="2219897"/>
            <a:ext cx="695953" cy="20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4777539" y="3090117"/>
            <a:ext cx="324108" cy="4960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4099793" y="3486470"/>
            <a:ext cx="3993141" cy="1338926"/>
          </a:xfrm>
          <a:prstGeom prst="ellips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Personal decision</a:t>
            </a:r>
          </a:p>
        </p:txBody>
      </p:sp>
      <p:sp>
        <p:nvSpPr>
          <p:cNvPr id="27" name="Rechteck 26"/>
          <p:cNvSpPr/>
          <p:nvPr/>
        </p:nvSpPr>
        <p:spPr>
          <a:xfrm>
            <a:off x="4068766" y="1481346"/>
            <a:ext cx="1466514" cy="14775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Not possible at home: </a:t>
            </a:r>
            <a:br>
              <a:rPr lang="en-US" sz="1600" dirty="0">
                <a:solidFill>
                  <a:schemeClr val="tx2"/>
                </a:solidFill>
              </a:rPr>
            </a:br>
            <a:r>
              <a:rPr lang="en-US" sz="1600" b="1" dirty="0">
                <a:solidFill>
                  <a:schemeClr val="tx2"/>
                </a:solidFill>
              </a:rPr>
              <a:t>the demand</a:t>
            </a:r>
            <a:br>
              <a:rPr lang="en-US" sz="1600" b="1" dirty="0">
                <a:solidFill>
                  <a:schemeClr val="tx2"/>
                </a:solidFill>
              </a:rPr>
            </a:br>
            <a:endParaRPr lang="en-US" sz="1600" b="1" dirty="0">
              <a:solidFill>
                <a:schemeClr val="tx2"/>
              </a:solidFill>
            </a:endParaRPr>
          </a:p>
        </p:txBody>
      </p:sp>
      <p:sp>
        <p:nvSpPr>
          <p:cNvPr id="28" name="Rechteck 27"/>
          <p:cNvSpPr/>
          <p:nvPr/>
        </p:nvSpPr>
        <p:spPr>
          <a:xfrm>
            <a:off x="1906299" y="1481138"/>
            <a:ext cx="1466514" cy="14775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2"/>
              </a:solidFill>
            </a:endParaRPr>
          </a:p>
          <a:p>
            <a:pPr algn="ctr"/>
            <a:endParaRPr lang="de-DE" sz="1600" dirty="0">
              <a:solidFill>
                <a:schemeClr val="tx2"/>
              </a:solidFill>
            </a:endParaRPr>
          </a:p>
          <a:p>
            <a:pPr algn="ctr"/>
            <a:endParaRPr lang="de-DE" sz="1600" dirty="0">
              <a:solidFill>
                <a:schemeClr val="tx2"/>
              </a:solidFill>
            </a:endParaRPr>
          </a:p>
          <a:p>
            <a:pPr algn="ctr"/>
            <a:endParaRPr lang="de-DE" sz="1600" dirty="0">
              <a:solidFill>
                <a:schemeClr val="tx2"/>
              </a:solidFill>
            </a:endParaRPr>
          </a:p>
          <a:p>
            <a:pPr algn="ctr"/>
            <a:endParaRPr lang="de-DE" sz="1600" dirty="0">
              <a:solidFill>
                <a:schemeClr val="tx2"/>
              </a:solidFill>
            </a:endParaRPr>
          </a:p>
          <a:p>
            <a:pPr algn="ctr"/>
            <a:r>
              <a:rPr lang="de-DE" sz="1600" dirty="0">
                <a:solidFill>
                  <a:schemeClr val="tx2"/>
                </a:solidFill>
              </a:rPr>
              <a:t>Needs</a:t>
            </a:r>
            <a:endParaRPr lang="de-DE" sz="1600" b="1" dirty="0">
              <a:solidFill>
                <a:schemeClr val="tx2"/>
              </a:solidFill>
            </a:endParaRPr>
          </a:p>
        </p:txBody>
      </p:sp>
      <p:sp>
        <p:nvSpPr>
          <p:cNvPr id="29" name="Rechteck 28"/>
          <p:cNvSpPr/>
          <p:nvPr/>
        </p:nvSpPr>
        <p:spPr>
          <a:xfrm>
            <a:off x="8813198" y="1481138"/>
            <a:ext cx="1466514" cy="147751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2"/>
                </a:solidFill>
              </a:rPr>
              <a:t>Environment</a:t>
            </a:r>
            <a:br>
              <a:rPr lang="de-DE" sz="1600" dirty="0">
                <a:solidFill>
                  <a:schemeClr val="tx2"/>
                </a:solidFill>
              </a:rPr>
            </a:br>
            <a:r>
              <a:rPr lang="de-DE" sz="1600" dirty="0">
                <a:solidFill>
                  <a:schemeClr val="tx2"/>
                </a:solidFill>
              </a:rPr>
              <a:t>/</a:t>
            </a:r>
            <a:br>
              <a:rPr lang="de-DE" sz="1600" dirty="0">
                <a:solidFill>
                  <a:schemeClr val="tx2"/>
                </a:solidFill>
              </a:rPr>
            </a:br>
            <a:r>
              <a:rPr lang="de-DE" sz="1600" dirty="0">
                <a:solidFill>
                  <a:schemeClr val="tx2"/>
                </a:solidFill>
              </a:rPr>
              <a:t>World</a:t>
            </a:r>
          </a:p>
        </p:txBody>
      </p:sp>
      <p:cxnSp>
        <p:nvCxnSpPr>
          <p:cNvPr id="32" name="Gerade Verbindung mit Pfeil 31"/>
          <p:cNvCxnSpPr>
            <a:cxnSpLocks/>
            <a:stCxn id="29" idx="1"/>
            <a:endCxn id="7" idx="3"/>
          </p:cNvCxnSpPr>
          <p:nvPr/>
        </p:nvCxnSpPr>
        <p:spPr>
          <a:xfrm flipH="1">
            <a:off x="8126330" y="2219897"/>
            <a:ext cx="686869" cy="41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7078882" y="3090117"/>
            <a:ext cx="271057" cy="4960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Gleichschenkliges Dreieck 39"/>
          <p:cNvSpPr/>
          <p:nvPr/>
        </p:nvSpPr>
        <p:spPr>
          <a:xfrm>
            <a:off x="1906299" y="1492641"/>
            <a:ext cx="1466514" cy="1454703"/>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8812832" y="1481138"/>
            <a:ext cx="1466514" cy="148326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p:cNvSpPr/>
          <p:nvPr/>
        </p:nvSpPr>
        <p:spPr>
          <a:xfrm>
            <a:off x="1906299" y="5203494"/>
            <a:ext cx="8379402" cy="65309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rPr>
              <a:t>FOR WHAT? Mobility satisfaction		WITH WHAT? With traffic!</a:t>
            </a:r>
          </a:p>
          <a:p>
            <a:pPr algn="ctr"/>
            <a:r>
              <a:rPr lang="en-US" sz="1600" b="1" dirty="0">
                <a:solidFill>
                  <a:schemeClr val="tx2"/>
                </a:solidFill>
              </a:rPr>
              <a:t>         Needs</a:t>
            </a:r>
            <a:r>
              <a:rPr lang="en-US" sz="1600" dirty="0">
                <a:solidFill>
                  <a:schemeClr val="tx2"/>
                </a:solidFill>
              </a:rPr>
              <a:t>				     </a:t>
            </a:r>
            <a:r>
              <a:rPr lang="en-US" sz="1600" b="1" dirty="0">
                <a:solidFill>
                  <a:schemeClr val="tx2"/>
                </a:solidFill>
              </a:rPr>
              <a:t>Instruments</a:t>
            </a:r>
          </a:p>
        </p:txBody>
      </p:sp>
      <p:pic>
        <p:nvPicPr>
          <p:cNvPr id="8" name="Grafik 7" descr="Pflege Silhouette">
            <a:extLst>
              <a:ext uri="{FF2B5EF4-FFF2-40B4-BE49-F238E27FC236}">
                <a16:creationId xmlns:a16="http://schemas.microsoft.com/office/drawing/2014/main" id="{B0EDF630-631C-43EE-A8CD-BFFF0277FC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02512" y="2020762"/>
            <a:ext cx="620871" cy="620871"/>
          </a:xfrm>
          <a:prstGeom prst="rect">
            <a:avLst/>
          </a:prstGeom>
        </p:spPr>
      </p:pic>
      <p:pic>
        <p:nvPicPr>
          <p:cNvPr id="22" name="Grafik 21" descr="Route zwei Stecknadeln mit Weg Silhouette">
            <a:extLst>
              <a:ext uri="{FF2B5EF4-FFF2-40B4-BE49-F238E27FC236}">
                <a16:creationId xmlns:a16="http://schemas.microsoft.com/office/drawing/2014/main" id="{54CFE371-C0C3-4F41-83AC-9442F5F9CB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23532" y="5220556"/>
            <a:ext cx="679102" cy="679102"/>
          </a:xfrm>
          <a:prstGeom prst="rect">
            <a:avLst/>
          </a:prstGeom>
        </p:spPr>
      </p:pic>
      <p:pic>
        <p:nvPicPr>
          <p:cNvPr id="9" name="Grafik 8" descr="Offene Hand Silhouette">
            <a:extLst>
              <a:ext uri="{FF2B5EF4-FFF2-40B4-BE49-F238E27FC236}">
                <a16:creationId xmlns:a16="http://schemas.microsoft.com/office/drawing/2014/main" id="{D34E4DE0-162C-497D-B9A9-98AB1107120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994916" y="2391771"/>
            <a:ext cx="615732" cy="670813"/>
          </a:xfrm>
          <a:prstGeom prst="rect">
            <a:avLst/>
          </a:prstGeom>
        </p:spPr>
      </p:pic>
      <p:pic>
        <p:nvPicPr>
          <p:cNvPr id="5" name="Grafik 4" descr="Kommentar (wichtig) Silhouette">
            <a:extLst>
              <a:ext uri="{FF2B5EF4-FFF2-40B4-BE49-F238E27FC236}">
                <a16:creationId xmlns:a16="http://schemas.microsoft.com/office/drawing/2014/main" id="{08E4B62A-7BAC-48AF-96A8-4C675D6FB3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404659" y="2391771"/>
            <a:ext cx="749559" cy="670813"/>
          </a:xfrm>
          <a:prstGeom prst="rect">
            <a:avLst/>
          </a:prstGeom>
        </p:spPr>
      </p:pic>
      <p:pic>
        <p:nvPicPr>
          <p:cNvPr id="15" name="Grafik 14">
            <a:extLst>
              <a:ext uri="{FF2B5EF4-FFF2-40B4-BE49-F238E27FC236}">
                <a16:creationId xmlns:a16="http://schemas.microsoft.com/office/drawing/2014/main" id="{D8CE61AA-B22C-425D-B990-990D4B4967D4}"/>
              </a:ext>
            </a:extLst>
          </p:cNvPr>
          <p:cNvPicPr>
            <a:picLocks noChangeAspect="1"/>
          </p:cNvPicPr>
          <p:nvPr/>
        </p:nvPicPr>
        <p:blipFill rotWithShape="1">
          <a:blip r:embed="rId10"/>
          <a:srcRect l="3020" t="-4719" r="13561" b="24080"/>
          <a:stretch/>
        </p:blipFill>
        <p:spPr>
          <a:xfrm>
            <a:off x="4748826" y="2505072"/>
            <a:ext cx="254677" cy="304798"/>
          </a:xfrm>
          <a:prstGeom prst="rect">
            <a:avLst/>
          </a:prstGeom>
        </p:spPr>
      </p:pic>
      <p:pic>
        <p:nvPicPr>
          <p:cNvPr id="21" name="Grafik 20" descr="Ein Fahrrad">
            <a:extLst>
              <a:ext uri="{FF2B5EF4-FFF2-40B4-BE49-F238E27FC236}">
                <a16:creationId xmlns:a16="http://schemas.microsoft.com/office/drawing/2014/main" id="{B40B14EA-F288-4DD0-AF20-34FAB301D2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367840" y="5140517"/>
            <a:ext cx="759141" cy="759141"/>
          </a:xfrm>
          <a:prstGeom prst="rect">
            <a:avLst/>
          </a:prstGeom>
        </p:spPr>
      </p:pic>
      <p:pic>
        <p:nvPicPr>
          <p:cNvPr id="24" name="Grafik 23" descr="Straße Silhouette">
            <a:extLst>
              <a:ext uri="{FF2B5EF4-FFF2-40B4-BE49-F238E27FC236}">
                <a16:creationId xmlns:a16="http://schemas.microsoft.com/office/drawing/2014/main" id="{6DC61E42-0708-4E60-B2A3-D955AF81DD3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133888" y="2208002"/>
            <a:ext cx="429692" cy="429692"/>
          </a:xfrm>
          <a:prstGeom prst="rect">
            <a:avLst/>
          </a:prstGeom>
        </p:spPr>
      </p:pic>
      <p:pic>
        <p:nvPicPr>
          <p:cNvPr id="35" name="Grafik 34" descr="Straße Silhouette">
            <a:extLst>
              <a:ext uri="{FF2B5EF4-FFF2-40B4-BE49-F238E27FC236}">
                <a16:creationId xmlns:a16="http://schemas.microsoft.com/office/drawing/2014/main" id="{18A86161-9679-407B-8A2A-39FBE8272D8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4543229" y="2513588"/>
            <a:ext cx="304798" cy="304798"/>
          </a:xfrm>
          <a:prstGeom prst="rect">
            <a:avLst/>
          </a:prstGeom>
        </p:spPr>
      </p:pic>
    </p:spTree>
    <p:extLst>
      <p:ext uri="{BB962C8B-B14F-4D97-AF65-F5344CB8AC3E}">
        <p14:creationId xmlns:p14="http://schemas.microsoft.com/office/powerpoint/2010/main" val="2270657944"/>
      </p:ext>
    </p:extLst>
  </p:cSld>
  <p:clrMapOvr>
    <a:masterClrMapping/>
  </p:clrMapOvr>
  <mc:AlternateContent xmlns:mc="http://schemas.openxmlformats.org/markup-compatibility/2006" xmlns:p14="http://schemas.microsoft.com/office/powerpoint/2010/main">
    <mc:Choice Requires="p14">
      <p:transition spd="slow" p14:dur="2000" advTm="37199"/>
    </mc:Choice>
    <mc:Fallback xmlns="">
      <p:transition spd="slow" advTm="3719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noProof="0" dirty="0"/>
              <a:t>The difference: need / instrument</a:t>
            </a:r>
            <a:endParaRPr lang="en-US" noProof="0" dirty="0"/>
          </a:p>
        </p:txBody>
      </p:sp>
      <p:sp>
        <p:nvSpPr>
          <p:cNvPr id="8" name="Textplatzhalter 7">
            <a:extLst>
              <a:ext uri="{FF2B5EF4-FFF2-40B4-BE49-F238E27FC236}">
                <a16:creationId xmlns:a16="http://schemas.microsoft.com/office/drawing/2014/main" id="{7F9BE1B9-9391-49AD-976D-4AF05BFB5C34}"/>
              </a:ext>
            </a:extLst>
          </p:cNvPr>
          <p:cNvSpPr>
            <a:spLocks noGrp="1"/>
          </p:cNvSpPr>
          <p:nvPr>
            <p:ph type="body" sz="quarter" idx="14"/>
          </p:nvPr>
        </p:nvSpPr>
        <p:spPr>
          <a:xfrm>
            <a:off x="874712" y="1481138"/>
            <a:ext cx="5221287" cy="3198522"/>
          </a:xfrm>
        </p:spPr>
        <p:txBody>
          <a:bodyPr/>
          <a:lstStyle/>
          <a:p>
            <a:r>
              <a:rPr lang="en-US" b="1" dirty="0"/>
              <a:t>Mobility</a:t>
            </a:r>
            <a:r>
              <a:rPr lang="en-US" dirty="0"/>
              <a:t> = For What</a:t>
            </a:r>
          </a:p>
          <a:p>
            <a:pPr marL="285750" indent="-285750">
              <a:buFont typeface="Arial" panose="020B0604020202020204" pitchFamily="34" charset="0"/>
              <a:buChar char="•"/>
            </a:pPr>
            <a:r>
              <a:rPr lang="en-US" dirty="0"/>
              <a:t>Measure reflecting the total number of different </a:t>
            </a:r>
            <a:r>
              <a:rPr lang="en-US" b="1" dirty="0"/>
              <a:t>needs covered </a:t>
            </a:r>
          </a:p>
          <a:p>
            <a:pPr marL="285750" indent="-285750">
              <a:buFont typeface="Arial" panose="020B0604020202020204" pitchFamily="34" charset="0"/>
              <a:buChar char="•"/>
            </a:pPr>
            <a:r>
              <a:rPr lang="en-US" dirty="0"/>
              <a:t>Indicator for </a:t>
            </a:r>
          </a:p>
          <a:p>
            <a:pPr marL="541338" indent="-271463">
              <a:buFont typeface="Wingdings" panose="05000000000000000000" pitchFamily="2" charset="2"/>
              <a:buChar char="Ø"/>
            </a:pPr>
            <a:r>
              <a:rPr lang="en-US" dirty="0"/>
              <a:t>number of needs met</a:t>
            </a:r>
          </a:p>
          <a:p>
            <a:pPr marL="541338" indent="-271463">
              <a:buFont typeface="Wingdings" panose="05000000000000000000" pitchFamily="2" charset="2"/>
              <a:buChar char="Ø"/>
            </a:pPr>
            <a:r>
              <a:rPr lang="en-US" dirty="0"/>
              <a:t>number of activities</a:t>
            </a:r>
          </a:p>
          <a:p>
            <a:pPr marL="541338" indent="-271463">
              <a:buFont typeface="Wingdings" panose="05000000000000000000" pitchFamily="2" charset="2"/>
              <a:buChar char="Ø"/>
            </a:pPr>
            <a:r>
              <a:rPr lang="en-US" dirty="0"/>
              <a:t>number of trips per person and day</a:t>
            </a:r>
          </a:p>
          <a:p>
            <a:pPr marL="285750" indent="-285750">
              <a:buFont typeface="Arial" panose="020B0604020202020204" pitchFamily="34" charset="0"/>
              <a:buChar char="•"/>
            </a:pPr>
            <a:r>
              <a:rPr lang="en-US" dirty="0"/>
              <a:t>Mobility is usually unchanged even across societies: </a:t>
            </a:r>
            <a:r>
              <a:rPr lang="en-US" i="1" dirty="0"/>
              <a:t>Law of constant travel time budget</a:t>
            </a:r>
          </a:p>
          <a:p>
            <a:pPr marL="285750" indent="-285750">
              <a:buFont typeface="Arial" panose="020B0604020202020204" pitchFamily="34" charset="0"/>
              <a:buChar char="•"/>
            </a:pPr>
            <a:r>
              <a:rPr lang="en-US" dirty="0"/>
              <a:t>Vehicles, structures, routes and instruments are necessary</a:t>
            </a:r>
          </a:p>
          <a:p>
            <a:endParaRPr lang="de-DE" dirty="0"/>
          </a:p>
        </p:txBody>
      </p:sp>
      <mc:AlternateContent xmlns:mc="http://schemas.openxmlformats.org/markup-compatibility/2006" xmlns:a14="http://schemas.microsoft.com/office/drawing/2010/main">
        <mc:Choice Requires="a14">
          <p:sp>
            <p:nvSpPr>
              <p:cNvPr id="7" name="Inhaltsplatzhalter 1"/>
              <p:cNvSpPr txBox="1">
                <a:spLocks/>
              </p:cNvSpPr>
              <p:nvPr/>
            </p:nvSpPr>
            <p:spPr>
              <a:xfrm>
                <a:off x="2590800" y="4838848"/>
                <a:ext cx="6967268" cy="654472"/>
              </a:xfrm>
              <a:prstGeom prst="rect">
                <a:avLst/>
              </a:prstGeom>
              <a:ln>
                <a:noFill/>
              </a:ln>
            </p:spPr>
            <p:txBody>
              <a:bodyPr vert="horz" lIns="0" tIns="0" rIns="0" bIns="0" rtlCol="0">
                <a:noAutofit/>
              </a:bodyPr>
              <a:lstStyle>
                <a:lvl1pPr marL="0" indent="0" algn="l" defTabSz="914400" rtl="0" eaLnBrk="1" latinLnBrk="0" hangingPunct="1">
                  <a:spcBef>
                    <a:spcPts val="12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6000" indent="-324000" algn="l" defTabSz="914400"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400" rtl="0" eaLnBrk="1" latinLnBrk="0" hangingPunct="1">
                  <a:spcBef>
                    <a:spcPts val="12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6000" indent="-216000" algn="l" defTabSz="914400"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6000" indent="-179388" algn="l" defTabSz="914400"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75" indent="0" algn="l" defTabSz="914400"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75" indent="0" algn="l" defTabSz="914400"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600"/>
                  </a:spcBef>
                </a:pPr>
                <a:r>
                  <a:rPr lang="en-US" b="1" dirty="0">
                    <a:latin typeface="+mn-lt"/>
                  </a:rPr>
                  <a:t>Goal: </a:t>
                </a:r>
                <a:r>
                  <a:rPr lang="en-US" dirty="0">
                    <a:latin typeface="+mn-lt"/>
                  </a:rPr>
                  <a:t>Ensure t</a:t>
                </a:r>
                <a:r>
                  <a:rPr lang="en-GB" dirty="0">
                    <a:latin typeface="+mn-lt"/>
                  </a:rPr>
                  <a:t>he possibility of meeting </a:t>
                </a:r>
                <a:r>
                  <a:rPr lang="en-US" dirty="0">
                    <a:latin typeface="+mn-lt"/>
                  </a:rPr>
                  <a:t>needs for all: Mobility</a:t>
                </a:r>
              </a:p>
              <a:p>
                <a:pPr algn="ctr">
                  <a:spcBef>
                    <a:spcPts val="600"/>
                  </a:spcBef>
                </a:pPr>
                <a:r>
                  <a:rPr lang="en-US" b="1" dirty="0">
                    <a:latin typeface="+mn-lt"/>
                  </a:rPr>
                  <a:t>Instrument: </a:t>
                </a:r>
                <a:r>
                  <a:rPr lang="en-US" dirty="0">
                    <a:latin typeface="+mn-lt"/>
                  </a:rPr>
                  <a:t>As little traffic as possible (little effort=money, noise, </a:t>
                </a:r>
                <a14:m>
                  <m:oMath xmlns:m="http://schemas.openxmlformats.org/officeDocument/2006/math">
                    <m:sSub>
                      <m:sSubPr>
                        <m:ctrlPr>
                          <a:rPr lang="en-US" i="1">
                            <a:latin typeface="Cambria Math" panose="02040503050406030204" pitchFamily="18" charset="0"/>
                          </a:rPr>
                        </m:ctrlPr>
                      </m:sSubPr>
                      <m:e>
                        <m:r>
                          <a:rPr lang="de-DE" i="1">
                            <a:latin typeface="Cambria Math" panose="02040503050406030204" pitchFamily="18" charset="0"/>
                          </a:rPr>
                          <m:t>𝐶𝑂</m:t>
                        </m:r>
                      </m:e>
                      <m:sub>
                        <m:r>
                          <a:rPr lang="de-DE" i="1">
                            <a:latin typeface="Cambria Math" panose="02040503050406030204" pitchFamily="18" charset="0"/>
                          </a:rPr>
                          <m:t>2</m:t>
                        </m:r>
                      </m:sub>
                    </m:sSub>
                  </m:oMath>
                </a14:m>
                <a:r>
                  <a:rPr lang="en-US" dirty="0">
                    <a:latin typeface="+mn-lt"/>
                  </a:rPr>
                  <a:t>...)</a:t>
                </a:r>
              </a:p>
            </p:txBody>
          </p:sp>
        </mc:Choice>
        <mc:Fallback xmlns="">
          <p:sp>
            <p:nvSpPr>
              <p:cNvPr id="7" name="Inhaltsplatzhalter 1"/>
              <p:cNvSpPr txBox="1">
                <a:spLocks noRot="1" noChangeAspect="1" noMove="1" noResize="1" noEditPoints="1" noAdjustHandles="1" noChangeArrowheads="1" noChangeShapeType="1" noTextEdit="1"/>
              </p:cNvSpPr>
              <p:nvPr/>
            </p:nvSpPr>
            <p:spPr>
              <a:xfrm>
                <a:off x="2590800" y="4838848"/>
                <a:ext cx="6967268" cy="654472"/>
              </a:xfrm>
              <a:prstGeom prst="rect">
                <a:avLst/>
              </a:prstGeom>
              <a:blipFill>
                <a:blip r:embed="rId3"/>
                <a:stretch>
                  <a:fillRect l="-525" t="-10280" r="-525" b="-5607"/>
                </a:stretch>
              </a:blipFill>
              <a:ln>
                <a:noFill/>
              </a:ln>
            </p:spPr>
            <p:txBody>
              <a:bodyPr/>
              <a:lstStyle/>
              <a:p>
                <a:r>
                  <a:rPr lang="de-DE">
                    <a:noFill/>
                  </a:rPr>
                  <a:t> </a:t>
                </a:r>
              </a:p>
            </p:txBody>
          </p:sp>
        </mc:Fallback>
      </mc:AlternateContent>
      <p:sp>
        <p:nvSpPr>
          <p:cNvPr id="14" name="Textplatzhalter 7">
            <a:extLst>
              <a:ext uri="{FF2B5EF4-FFF2-40B4-BE49-F238E27FC236}">
                <a16:creationId xmlns:a16="http://schemas.microsoft.com/office/drawing/2014/main" id="{056F6199-721B-4593-B978-7BC0849C63F8}"/>
              </a:ext>
            </a:extLst>
          </p:cNvPr>
          <p:cNvSpPr txBox="1">
            <a:spLocks/>
          </p:cNvSpPr>
          <p:nvPr/>
        </p:nvSpPr>
        <p:spPr>
          <a:xfrm>
            <a:off x="6096000" y="1481138"/>
            <a:ext cx="5359399" cy="3332425"/>
          </a:xfrm>
          <a:prstGeom prst="rect">
            <a:avLst/>
          </a:prstGeom>
          <a:ln>
            <a:noFill/>
          </a:ln>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600" kern="1200">
                <a:solidFill>
                  <a:schemeClr val="tx2"/>
                </a:solidFill>
                <a:latin typeface="Open Sans" panose="020B0606030504020204" pitchFamily="34" charset="0"/>
                <a:ea typeface="+mn-ea"/>
                <a:cs typeface="+mn-cs"/>
              </a:defRPr>
            </a:lvl1pPr>
            <a:lvl2pPr marL="396000" indent="-324000" algn="l" defTabSz="914400" rtl="0" eaLnBrk="1" latinLnBrk="0" hangingPunct="1">
              <a:spcBef>
                <a:spcPts val="300"/>
              </a:spcBef>
              <a:buFont typeface="Open Sans" panose="020B0606030504020204" pitchFamily="34" charset="0"/>
              <a:buChar char="—"/>
              <a:defRPr sz="1600" kern="1200">
                <a:solidFill>
                  <a:schemeClr val="tx2"/>
                </a:solidFill>
                <a:latin typeface="Open Sans" panose="020B0606030504020204" pitchFamily="34" charset="0"/>
                <a:ea typeface="+mn-ea"/>
                <a:cs typeface="+mn-cs"/>
              </a:defRPr>
            </a:lvl2pPr>
            <a:lvl3pPr marL="0" indent="0" algn="l" defTabSz="914400" rtl="0" eaLnBrk="1" latinLnBrk="0" hangingPunct="1">
              <a:spcBef>
                <a:spcPts val="600"/>
              </a:spcBef>
              <a:buFont typeface="Arial" panose="020B0604020202020204" pitchFamily="34" charset="0"/>
              <a:buNone/>
              <a:defRPr sz="1400" kern="1200">
                <a:solidFill>
                  <a:schemeClr val="tx2"/>
                </a:solidFill>
                <a:latin typeface="Open Sans" panose="020B0606030504020204" pitchFamily="34" charset="0"/>
                <a:ea typeface="+mn-ea"/>
                <a:cs typeface="+mn-cs"/>
              </a:defRPr>
            </a:lvl3pPr>
            <a:lvl4pPr marL="396000" indent="-216000" algn="l" defTabSz="914400" rtl="0" eaLnBrk="1" latinLnBrk="0" hangingPunct="1">
              <a:spcBef>
                <a:spcPts val="300"/>
              </a:spcBef>
              <a:buFont typeface="Symbol" panose="05050102010706020507" pitchFamily="18" charset="2"/>
              <a:buChar char="-"/>
              <a:defRPr sz="1400" kern="1200">
                <a:solidFill>
                  <a:schemeClr val="tx2"/>
                </a:solidFill>
                <a:latin typeface="Open Sans" panose="020B0606030504020204" pitchFamily="34" charset="0"/>
                <a:ea typeface="+mn-ea"/>
                <a:cs typeface="+mn-cs"/>
              </a:defRPr>
            </a:lvl4pPr>
            <a:lvl5pPr marL="576000" indent="-179388" algn="l" defTabSz="914400" rtl="0" eaLnBrk="1" latinLnBrk="0" hangingPunct="1">
              <a:spcBef>
                <a:spcPts val="300"/>
              </a:spcBef>
              <a:buFont typeface="Symbol" panose="05050102010706020507" pitchFamily="18" charset="2"/>
              <a:buChar char="-"/>
              <a:defRPr sz="1400" kern="1200" baseline="0">
                <a:solidFill>
                  <a:schemeClr val="tx2"/>
                </a:solidFill>
                <a:latin typeface="Open Sans" panose="020B0606030504020204" pitchFamily="34" charset="0"/>
                <a:ea typeface="+mn-ea"/>
                <a:cs typeface="+mn-cs"/>
              </a:defRPr>
            </a:lvl5pPr>
            <a:lvl6pPr marL="358775" indent="0" algn="l" defTabSz="914400" rtl="0" eaLnBrk="1" latinLnBrk="0" hangingPunct="1">
              <a:spcBef>
                <a:spcPts val="0"/>
              </a:spcBef>
              <a:buFont typeface="Arial" panose="020B0604020202020204" pitchFamily="34" charset="0"/>
              <a:buNone/>
              <a:defRPr sz="3200" b="1" kern="1200">
                <a:solidFill>
                  <a:schemeClr val="bg1"/>
                </a:solidFill>
                <a:latin typeface="+mn-lt"/>
                <a:ea typeface="+mn-ea"/>
                <a:cs typeface="+mn-cs"/>
              </a:defRPr>
            </a:lvl6pPr>
            <a:lvl7pPr marL="358775" indent="0" algn="l" defTabSz="914400" rtl="0" eaLnBrk="1" latinLnBrk="0" hangingPunct="1">
              <a:spcBef>
                <a:spcPts val="0"/>
              </a:spcBef>
              <a:buFont typeface="Arial" panose="020B0604020202020204" pitchFamily="34" charset="0"/>
              <a:buNone/>
              <a:defRPr sz="3200" kern="1200">
                <a:solidFill>
                  <a:schemeClr val="bg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Traffic</a:t>
            </a:r>
            <a:r>
              <a:rPr lang="en-US" dirty="0"/>
              <a:t> = With what</a:t>
            </a:r>
          </a:p>
          <a:p>
            <a:pPr marL="285750" indent="-285750">
              <a:buFont typeface="Arial" panose="020B0604020202020204" pitchFamily="34" charset="0"/>
              <a:buChar char="•"/>
            </a:pPr>
            <a:r>
              <a:rPr lang="en-US" b="1" dirty="0"/>
              <a:t>Instrument</a:t>
            </a:r>
            <a:r>
              <a:rPr lang="en-US" dirty="0"/>
              <a:t> with which these needs can satisfied</a:t>
            </a:r>
          </a:p>
          <a:p>
            <a:pPr marL="285750" indent="-285750">
              <a:buFont typeface="Arial" panose="020B0604020202020204" pitchFamily="34" charset="0"/>
              <a:buChar char="•"/>
            </a:pPr>
            <a:r>
              <a:rPr lang="en-US" dirty="0"/>
              <a:t>Total number of all instruments for the realization of needs</a:t>
            </a:r>
          </a:p>
          <a:p>
            <a:pPr marL="285750" indent="-285750">
              <a:buFont typeface="Arial" panose="020B0604020202020204" pitchFamily="34" charset="0"/>
              <a:buChar char="•"/>
            </a:pPr>
            <a:r>
              <a:rPr lang="en-US" dirty="0"/>
              <a:t>Necessary to cover mobility</a:t>
            </a:r>
          </a:p>
          <a:p>
            <a:pPr marL="285750" indent="-285750">
              <a:buFont typeface="Arial" panose="020B0604020202020204" pitchFamily="34" charset="0"/>
              <a:buChar char="•"/>
            </a:pPr>
            <a:r>
              <a:rPr lang="en-US" dirty="0"/>
              <a:t>Measurable in different sizes regarding the effort</a:t>
            </a:r>
          </a:p>
        </p:txBody>
      </p:sp>
      <p:sp>
        <p:nvSpPr>
          <p:cNvPr id="6" name="Rechteck 5">
            <a:extLst>
              <a:ext uri="{FF2B5EF4-FFF2-40B4-BE49-F238E27FC236}">
                <a16:creationId xmlns:a16="http://schemas.microsoft.com/office/drawing/2014/main" id="{AA34DEAC-2AB3-4FB3-B126-208072EC7FC2}"/>
              </a:ext>
            </a:extLst>
          </p:cNvPr>
          <p:cNvSpPr/>
          <p:nvPr/>
        </p:nvSpPr>
        <p:spPr>
          <a:xfrm>
            <a:off x="2590800" y="4757414"/>
            <a:ext cx="7010400" cy="73590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 Box 12">
            <a:extLst>
              <a:ext uri="{FF2B5EF4-FFF2-40B4-BE49-F238E27FC236}">
                <a16:creationId xmlns:a16="http://schemas.microsoft.com/office/drawing/2014/main" id="{46059598-D567-4550-9215-7253299D278A}"/>
              </a:ext>
            </a:extLst>
          </p:cNvPr>
          <p:cNvSpPr txBox="1">
            <a:spLocks noChangeArrowheads="1"/>
          </p:cNvSpPr>
          <p:nvPr/>
        </p:nvSpPr>
        <p:spPr bwMode="auto">
          <a:xfrm>
            <a:off x="3445339" y="5503446"/>
            <a:ext cx="5301322" cy="338554"/>
          </a:xfrm>
          <a:prstGeom prst="rect">
            <a:avLst/>
          </a:prstGeom>
          <a:solidFill>
            <a:srgbClr val="FFFF99"/>
          </a:solidFill>
          <a:ln w="31750">
            <a:solidFill>
              <a:schemeClr val="tx1"/>
            </a:solidFill>
            <a:miter lim="800000"/>
            <a:headEnd/>
            <a:tailEnd/>
          </a:ln>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eaLnBrk="1" hangingPunct="1">
              <a:spcBef>
                <a:spcPct val="0"/>
              </a:spcBef>
            </a:pPr>
            <a:r>
              <a:rPr lang="en-GB" altLang="de-DE" b="1" dirty="0">
                <a:solidFill>
                  <a:srgbClr val="0B2A51"/>
                </a:solidFill>
                <a:latin typeface="+mn-lt"/>
              </a:rPr>
              <a:t>Need-based (for all)  mobility with less transport</a:t>
            </a:r>
            <a:endParaRPr lang="de-DE" altLang="de-DE" b="1" dirty="0">
              <a:solidFill>
                <a:srgbClr val="0B2A51"/>
              </a:solidFill>
              <a:latin typeface="+mn-lt"/>
            </a:endParaRPr>
          </a:p>
        </p:txBody>
      </p:sp>
    </p:spTree>
    <p:custDataLst>
      <p:tags r:id="rId1"/>
    </p:custDataLst>
    <p:extLst>
      <p:ext uri="{BB962C8B-B14F-4D97-AF65-F5344CB8AC3E}">
        <p14:creationId xmlns:p14="http://schemas.microsoft.com/office/powerpoint/2010/main" val="1005336198"/>
      </p:ext>
    </p:extLst>
  </p:cSld>
  <p:clrMapOvr>
    <a:masterClrMapping/>
  </p:clrMapOvr>
  <mc:AlternateContent xmlns:mc="http://schemas.openxmlformats.org/markup-compatibility/2006" xmlns:p14="http://schemas.microsoft.com/office/powerpoint/2010/main">
    <mc:Choice Requires="p14">
      <p:transition spd="slow" p14:dur="2000" advTm="150208"/>
    </mc:Choice>
    <mc:Fallback xmlns="">
      <p:transition spd="slow" advTm="15020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r>
              <a:rPr lang="en-US" noProof="0" dirty="0"/>
              <a:t>Let's assume you are the boss of a company: </a:t>
            </a:r>
          </a:p>
          <a:p>
            <a:r>
              <a:rPr lang="en-US" noProof="0" dirty="0"/>
              <a:t>Of course, you evaluate your investments according to </a:t>
            </a:r>
            <a:r>
              <a:rPr lang="en-US" b="1" i="1" noProof="0" dirty="0"/>
              <a:t>benefit/cost difference </a:t>
            </a:r>
            <a:r>
              <a:rPr lang="en-US" noProof="0" dirty="0"/>
              <a:t>(!), alternatively also according to </a:t>
            </a:r>
            <a:r>
              <a:rPr lang="en-US" b="1" i="1" noProof="0" dirty="0"/>
              <a:t>benefit/cost ratio</a:t>
            </a:r>
          </a:p>
          <a:p>
            <a:endParaRPr lang="en-US" u="sng" noProof="0" dirty="0"/>
          </a:p>
          <a:p>
            <a:r>
              <a:rPr lang="en-US" u="sng" noProof="0" dirty="0"/>
              <a:t>Example:</a:t>
            </a:r>
            <a:r>
              <a:rPr lang="en-US" noProof="0" dirty="0"/>
              <a:t> Production machines</a:t>
            </a:r>
          </a:p>
          <a:p>
            <a:endParaRPr lang="en-US" dirty="0"/>
          </a:p>
          <a:p>
            <a:endParaRPr lang="en-US" noProof="0" dirty="0"/>
          </a:p>
          <a:p>
            <a:endParaRPr lang="en-US" dirty="0"/>
          </a:p>
          <a:p>
            <a:r>
              <a:rPr lang="en-US" dirty="0"/>
              <a:t/>
            </a:r>
            <a:br>
              <a:rPr lang="en-US" dirty="0"/>
            </a:br>
            <a:r>
              <a:rPr lang="en-US" noProof="0" dirty="0"/>
              <a:t>Hence: 	At the top is your objective function ("Output/Revenue")</a:t>
            </a:r>
          </a:p>
          <a:p>
            <a:r>
              <a:rPr lang="en-US" noProof="0" dirty="0"/>
              <a:t>	Below are the costs ("input/expenses"): </a:t>
            </a:r>
            <a:r>
              <a:rPr lang="en-US" b="1" noProof="0" dirty="0"/>
              <a:t>all </a:t>
            </a:r>
            <a:r>
              <a:rPr lang="en-US" noProof="0" dirty="0"/>
              <a:t>costs!</a:t>
            </a:r>
          </a:p>
          <a:p>
            <a:r>
              <a:rPr lang="en-US" noProof="0" dirty="0"/>
              <a:t>	Ratio greater than 1?</a:t>
            </a:r>
          </a:p>
          <a:p>
            <a:endParaRPr lang="en-US" noProof="0" dirty="0"/>
          </a:p>
          <a:p>
            <a:endParaRPr lang="en-US" altLang="de-DE"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What would be a proper benefit-cost ratio?</a:t>
            </a:r>
            <a:endParaRPr lang="en-US" dirty="0"/>
          </a:p>
        </p:txBody>
      </p:sp>
      <p:grpSp>
        <p:nvGrpSpPr>
          <p:cNvPr id="7" name="Gruppieren 5">
            <a:extLst>
              <a:ext uri="{FF2B5EF4-FFF2-40B4-BE49-F238E27FC236}">
                <a16:creationId xmlns:a16="http://schemas.microsoft.com/office/drawing/2014/main" id="{2A51FB31-834D-4A2A-BF3F-E064CC924BC8}"/>
              </a:ext>
            </a:extLst>
          </p:cNvPr>
          <p:cNvGrpSpPr>
            <a:grpSpLocks/>
          </p:cNvGrpSpPr>
          <p:nvPr/>
        </p:nvGrpSpPr>
        <p:grpSpPr bwMode="auto">
          <a:xfrm>
            <a:off x="2401094" y="3263618"/>
            <a:ext cx="7389812" cy="1209675"/>
            <a:chOff x="844550" y="2590800"/>
            <a:chExt cx="8085138" cy="1209675"/>
          </a:xfrm>
        </p:grpSpPr>
        <p:sp>
          <p:nvSpPr>
            <p:cNvPr id="8" name="Text Box 4">
              <a:extLst>
                <a:ext uri="{FF2B5EF4-FFF2-40B4-BE49-F238E27FC236}">
                  <a16:creationId xmlns:a16="http://schemas.microsoft.com/office/drawing/2014/main" id="{FB51E679-E8A4-4D44-BACC-7DBD29E7630F}"/>
                </a:ext>
              </a:extLst>
            </p:cNvPr>
            <p:cNvSpPr txBox="1">
              <a:spLocks noChangeArrowheads="1"/>
            </p:cNvSpPr>
            <p:nvPr/>
          </p:nvSpPr>
          <p:spPr bwMode="auto">
            <a:xfrm>
              <a:off x="844550" y="2590800"/>
              <a:ext cx="8085138" cy="1209675"/>
            </a:xfrm>
            <a:prstGeom prst="rect">
              <a:avLst/>
            </a:prstGeom>
            <a:solidFill>
              <a:schemeClr val="bg1">
                <a:lumMod val="95000"/>
              </a:schemeClr>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0"/>
                </a:spcBef>
              </a:pPr>
              <a:r>
                <a:rPr lang="en-US" altLang="de-DE" sz="2000" dirty="0">
                  <a:solidFill>
                    <a:schemeClr val="tx1"/>
                  </a:solidFill>
                  <a:latin typeface="Arial" panose="020B0604020202020204" pitchFamily="34" charset="0"/>
                </a:rPr>
                <a:t> </a:t>
              </a:r>
            </a:p>
            <a:p>
              <a:pPr eaLnBrk="1" hangingPunct="1">
                <a:spcBef>
                  <a:spcPct val="0"/>
                </a:spcBef>
                <a:spcAft>
                  <a:spcPct val="10000"/>
                </a:spcAft>
              </a:pPr>
              <a:r>
                <a:rPr lang="en-US" altLang="de-DE" sz="2800" dirty="0">
                  <a:solidFill>
                    <a:schemeClr val="tx1"/>
                  </a:solidFill>
                  <a:latin typeface="Symbol" panose="05050102010706020507" pitchFamily="18" charset="2"/>
                </a:rPr>
                <a:t>h</a:t>
              </a:r>
              <a:r>
                <a:rPr lang="en-US" altLang="de-DE" sz="2000" dirty="0">
                  <a:solidFill>
                    <a:schemeClr val="tx1"/>
                  </a:solidFill>
                  <a:latin typeface="Arial" panose="020B0604020202020204" pitchFamily="34" charset="0"/>
                </a:rPr>
                <a:t> :=  </a:t>
              </a:r>
            </a:p>
            <a:p>
              <a:pPr eaLnBrk="1" hangingPunct="1">
                <a:spcBef>
                  <a:spcPct val="0"/>
                </a:spcBef>
                <a:spcAft>
                  <a:spcPct val="50000"/>
                </a:spcAft>
              </a:pPr>
              <a:r>
                <a:rPr lang="en-US" altLang="de-DE" sz="2000" dirty="0">
                  <a:solidFill>
                    <a:schemeClr val="tx1"/>
                  </a:solidFill>
                  <a:latin typeface="Arial" panose="020B0604020202020204" pitchFamily="34" charset="0"/>
                </a:rPr>
                <a:t>  	</a:t>
              </a:r>
            </a:p>
          </p:txBody>
        </p:sp>
        <p:sp>
          <p:nvSpPr>
            <p:cNvPr id="9" name="Text Box 5">
              <a:extLst>
                <a:ext uri="{FF2B5EF4-FFF2-40B4-BE49-F238E27FC236}">
                  <a16:creationId xmlns:a16="http://schemas.microsoft.com/office/drawing/2014/main" id="{9297C5FF-188D-47F8-BC04-BCCEFDF96391}"/>
                </a:ext>
              </a:extLst>
            </p:cNvPr>
            <p:cNvSpPr txBox="1">
              <a:spLocks noChangeArrowheads="1"/>
            </p:cNvSpPr>
            <p:nvPr/>
          </p:nvSpPr>
          <p:spPr bwMode="auto">
            <a:xfrm>
              <a:off x="1670050" y="2785419"/>
              <a:ext cx="7045325" cy="3693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eaLnBrk="1" hangingPunct="1">
                <a:spcBef>
                  <a:spcPct val="0"/>
                </a:spcBef>
              </a:pPr>
              <a:r>
                <a:rPr lang="en-US" altLang="de-DE" sz="1800" dirty="0">
                  <a:solidFill>
                    <a:schemeClr val="tx1"/>
                  </a:solidFill>
                  <a:latin typeface="Arial" panose="020B0604020202020204" pitchFamily="34" charset="0"/>
                </a:rPr>
                <a:t> Revenue (profit) from products sold </a:t>
              </a:r>
              <a:r>
                <a:rPr lang="en-US" altLang="de-DE" sz="1800" dirty="0">
                  <a:solidFill>
                    <a:schemeClr val="tx1"/>
                  </a:solidFill>
                  <a:latin typeface="+mn-lt"/>
                </a:rPr>
                <a:t>[€]</a:t>
              </a:r>
              <a:endParaRPr lang="de-DE" altLang="de-DE" sz="1800" dirty="0">
                <a:solidFill>
                  <a:schemeClr val="tx1"/>
                </a:solidFill>
                <a:latin typeface="+mn-lt"/>
              </a:endParaRPr>
            </a:p>
          </p:txBody>
        </p:sp>
        <p:sp>
          <p:nvSpPr>
            <p:cNvPr id="10" name="Text Box 6">
              <a:extLst>
                <a:ext uri="{FF2B5EF4-FFF2-40B4-BE49-F238E27FC236}">
                  <a16:creationId xmlns:a16="http://schemas.microsoft.com/office/drawing/2014/main" id="{4C79CBA2-7367-4FEA-9402-0AADEDEF5D21}"/>
                </a:ext>
              </a:extLst>
            </p:cNvPr>
            <p:cNvSpPr txBox="1">
              <a:spLocks noChangeArrowheads="1"/>
            </p:cNvSpPr>
            <p:nvPr/>
          </p:nvSpPr>
          <p:spPr bwMode="auto">
            <a:xfrm>
              <a:off x="1530351" y="3236612"/>
              <a:ext cx="7018339" cy="3693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0"/>
                </a:spcBef>
              </a:pPr>
              <a:r>
                <a:rPr lang="en-US" altLang="de-DE" sz="1800" dirty="0">
                  <a:solidFill>
                    <a:schemeClr val="tx1"/>
                  </a:solidFill>
                  <a:latin typeface="Arial" panose="020B0604020202020204" pitchFamily="34" charset="0"/>
                </a:rPr>
                <a:t>   </a:t>
              </a:r>
              <a:r>
                <a:rPr lang="en-US" altLang="de-DE" sz="1800" dirty="0">
                  <a:solidFill>
                    <a:schemeClr val="tx1"/>
                  </a:solidFill>
                  <a:latin typeface="+mn-lt"/>
                </a:rPr>
                <a:t>€</a:t>
              </a:r>
              <a:r>
                <a:rPr lang="en-US" altLang="de-DE" sz="1800" baseline="-25000" dirty="0">
                  <a:solidFill>
                    <a:schemeClr val="tx1"/>
                  </a:solidFill>
                  <a:latin typeface="+mn-lt"/>
                </a:rPr>
                <a:t> Acquisition costs</a:t>
              </a:r>
              <a:r>
                <a:rPr lang="en-US" altLang="de-DE" sz="1800" dirty="0">
                  <a:solidFill>
                    <a:schemeClr val="tx1"/>
                  </a:solidFill>
                  <a:latin typeface="+mn-lt"/>
                </a:rPr>
                <a:t> + €</a:t>
              </a:r>
              <a:r>
                <a:rPr lang="en-US" altLang="de-DE" sz="1800" baseline="-25000" dirty="0">
                  <a:solidFill>
                    <a:schemeClr val="tx1"/>
                  </a:solidFill>
                  <a:latin typeface="+mn-lt"/>
                </a:rPr>
                <a:t> Operating costs</a:t>
              </a:r>
              <a:r>
                <a:rPr lang="en-US" altLang="de-DE" sz="1800" dirty="0">
                  <a:solidFill>
                    <a:schemeClr val="tx1"/>
                  </a:solidFill>
                  <a:latin typeface="+mn-lt"/>
                </a:rPr>
                <a:t> + € </a:t>
              </a:r>
              <a:r>
                <a:rPr lang="en-US" altLang="de-DE" sz="1800" baseline="-25000" dirty="0">
                  <a:solidFill>
                    <a:schemeClr val="tx1"/>
                  </a:solidFill>
                  <a:latin typeface="+mn-lt"/>
                </a:rPr>
                <a:t>Labor costs </a:t>
              </a:r>
              <a:r>
                <a:rPr lang="en-US" altLang="de-DE" sz="1800" dirty="0">
                  <a:solidFill>
                    <a:schemeClr val="tx1"/>
                  </a:solidFill>
                  <a:latin typeface="+mn-lt"/>
                </a:rPr>
                <a:t>€</a:t>
              </a:r>
              <a:r>
                <a:rPr lang="en-US" altLang="de-DE" sz="1800" baseline="-25000" dirty="0">
                  <a:solidFill>
                    <a:schemeClr val="tx1"/>
                  </a:solidFill>
                  <a:latin typeface="+mn-lt"/>
                </a:rPr>
                <a:t> Electricity costs</a:t>
              </a:r>
              <a:r>
                <a:rPr lang="en-US" altLang="de-DE" sz="1800" dirty="0">
                  <a:solidFill>
                    <a:schemeClr val="tx1"/>
                  </a:solidFill>
                  <a:latin typeface="+mn-lt"/>
                </a:rPr>
                <a:t> + …</a:t>
              </a:r>
              <a:endParaRPr lang="de-DE" altLang="de-DE" sz="1800" dirty="0">
                <a:solidFill>
                  <a:schemeClr val="tx1"/>
                </a:solidFill>
                <a:latin typeface="+mn-lt"/>
              </a:endParaRPr>
            </a:p>
          </p:txBody>
        </p:sp>
        <p:sp>
          <p:nvSpPr>
            <p:cNvPr id="11" name="Line 7">
              <a:extLst>
                <a:ext uri="{FF2B5EF4-FFF2-40B4-BE49-F238E27FC236}">
                  <a16:creationId xmlns:a16="http://schemas.microsoft.com/office/drawing/2014/main" id="{814FCD3F-0535-4928-AB7D-525CF94427D2}"/>
                </a:ext>
              </a:extLst>
            </p:cNvPr>
            <p:cNvSpPr>
              <a:spLocks noChangeShapeType="1"/>
            </p:cNvSpPr>
            <p:nvPr/>
          </p:nvSpPr>
          <p:spPr bwMode="auto">
            <a:xfrm flipV="1">
              <a:off x="1697038" y="3201162"/>
              <a:ext cx="6851650" cy="9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567537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marL="342900" indent="-342900">
              <a:buFont typeface="+mj-lt"/>
              <a:buAutoNum type="arabicPeriod"/>
            </a:pPr>
            <a:r>
              <a:rPr lang="en-US" u="sng" noProof="0" dirty="0"/>
              <a:t>In the numerator of the term:</a:t>
            </a:r>
            <a:r>
              <a:rPr lang="en-US" noProof="0" dirty="0"/>
              <a:t> </a:t>
            </a:r>
            <a:r>
              <a:rPr lang="en-US" b="1" noProof="0" dirty="0"/>
              <a:t>Mobility</a:t>
            </a:r>
            <a:r>
              <a:rPr lang="en-US" noProof="0" dirty="0"/>
              <a:t> - all covered needs - must be listed</a:t>
            </a:r>
            <a:br>
              <a:rPr lang="en-US" noProof="0" dirty="0"/>
            </a:br>
            <a:r>
              <a:rPr lang="en-US" noProof="0" dirty="0"/>
              <a:t>That's the goal, that's what it's all about in the first place!</a:t>
            </a:r>
          </a:p>
          <a:p>
            <a:pPr marL="342900" indent="-342900">
              <a:buFont typeface="+mj-lt"/>
              <a:buAutoNum type="arabicPeriod"/>
            </a:pPr>
            <a:r>
              <a:rPr lang="en-US" u="sng" noProof="0" dirty="0"/>
              <a:t>In the denominator:</a:t>
            </a:r>
            <a:r>
              <a:rPr lang="en-US" noProof="0" dirty="0"/>
              <a:t> </a:t>
            </a:r>
            <a:r>
              <a:rPr lang="en-US" b="1" u="sng" noProof="0" dirty="0"/>
              <a:t>All</a:t>
            </a:r>
            <a:r>
              <a:rPr lang="en-US" b="1" noProof="0" dirty="0"/>
              <a:t> expenses </a:t>
            </a:r>
            <a:r>
              <a:rPr lang="en-US" noProof="0" dirty="0"/>
              <a:t>must be listed </a:t>
            </a:r>
            <a:br>
              <a:rPr lang="en-US" noProof="0" dirty="0"/>
            </a:br>
            <a:r>
              <a:rPr lang="en-US" noProof="0" dirty="0"/>
              <a:t>A procedure with lying prices, without external costs, is not purposeful. </a:t>
            </a:r>
          </a:p>
          <a:p>
            <a:pPr marL="342900" indent="-342900">
              <a:buFont typeface="+mj-lt"/>
              <a:buAutoNum type="arabicPeriod"/>
            </a:pPr>
            <a:r>
              <a:rPr lang="en-US" noProof="0" dirty="0"/>
              <a:t>For a certain degree of mobility, all actions taken must then in in a second step try to lower the traffic (the efforts)! To generate more and more traffic and always higher efforts are no </a:t>
            </a:r>
            <a:r>
              <a:rPr lang="en-US" noProof="0" dirty="0" err="1"/>
              <a:t>usefu</a:t>
            </a:r>
            <a:r>
              <a:rPr lang="en-US" dirty="0"/>
              <a:t>l </a:t>
            </a:r>
            <a:r>
              <a:rPr lang="en-US" noProof="0" dirty="0"/>
              <a:t>goals </a:t>
            </a:r>
            <a:r>
              <a:rPr lang="en-US" dirty="0"/>
              <a:t>from a social perspective</a:t>
            </a:r>
            <a:r>
              <a:rPr lang="en-US" noProof="0" dirty="0"/>
              <a:t>!</a:t>
            </a:r>
          </a:p>
          <a:p>
            <a:pPr marL="342900" indent="-342900">
              <a:buFont typeface="+mj-lt"/>
              <a:buAutoNum type="arabicPeriod"/>
            </a:pPr>
            <a:r>
              <a:rPr lang="en-US" noProof="0" dirty="0"/>
              <a:t>(A federal supplemental transportation generation program is not appropriate)</a:t>
            </a:r>
          </a:p>
          <a:p>
            <a:endParaRPr lang="en-US" altLang="de-DE"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So, for society that would make sense</a:t>
            </a:r>
            <a:endParaRPr lang="en-US" dirty="0"/>
          </a:p>
        </p:txBody>
      </p:sp>
      <p:grpSp>
        <p:nvGrpSpPr>
          <p:cNvPr id="12" name="Gruppieren 11">
            <a:extLst>
              <a:ext uri="{FF2B5EF4-FFF2-40B4-BE49-F238E27FC236}">
                <a16:creationId xmlns:a16="http://schemas.microsoft.com/office/drawing/2014/main" id="{9EAB247C-4F4B-4AFB-9E3A-BC3D5B52F507}"/>
              </a:ext>
            </a:extLst>
          </p:cNvPr>
          <p:cNvGrpSpPr>
            <a:grpSpLocks/>
          </p:cNvGrpSpPr>
          <p:nvPr/>
        </p:nvGrpSpPr>
        <p:grpSpPr bwMode="auto">
          <a:xfrm>
            <a:off x="2122486" y="4308385"/>
            <a:ext cx="8085137" cy="1209675"/>
            <a:chOff x="844550" y="2536482"/>
            <a:chExt cx="8085138" cy="1209675"/>
          </a:xfrm>
        </p:grpSpPr>
        <p:sp>
          <p:nvSpPr>
            <p:cNvPr id="13" name="Text Box 4">
              <a:extLst>
                <a:ext uri="{FF2B5EF4-FFF2-40B4-BE49-F238E27FC236}">
                  <a16:creationId xmlns:a16="http://schemas.microsoft.com/office/drawing/2014/main" id="{09427631-EF5C-4E68-9009-AA15D2840C0B}"/>
                </a:ext>
              </a:extLst>
            </p:cNvPr>
            <p:cNvSpPr txBox="1">
              <a:spLocks noChangeArrowheads="1"/>
            </p:cNvSpPr>
            <p:nvPr/>
          </p:nvSpPr>
          <p:spPr bwMode="auto">
            <a:xfrm>
              <a:off x="844550" y="2536482"/>
              <a:ext cx="8085138" cy="1209675"/>
            </a:xfrm>
            <a:prstGeom prst="rect">
              <a:avLst/>
            </a:prstGeom>
            <a:solidFill>
              <a:schemeClr val="bg1">
                <a:lumMod val="95000"/>
              </a:schemeClr>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0"/>
                </a:spcBef>
              </a:pPr>
              <a:r>
                <a:rPr lang="en-US" altLang="de-DE" sz="2000">
                  <a:solidFill>
                    <a:schemeClr val="tx1"/>
                  </a:solidFill>
                  <a:latin typeface="Arial" panose="020B0604020202020204" pitchFamily="34" charset="0"/>
                </a:rPr>
                <a:t> </a:t>
              </a:r>
            </a:p>
            <a:p>
              <a:pPr eaLnBrk="1" hangingPunct="1">
                <a:spcBef>
                  <a:spcPct val="0"/>
                </a:spcBef>
                <a:spcAft>
                  <a:spcPct val="10000"/>
                </a:spcAft>
              </a:pPr>
              <a:r>
                <a:rPr lang="en-US" altLang="de-DE" sz="2800">
                  <a:solidFill>
                    <a:schemeClr val="tx1"/>
                  </a:solidFill>
                  <a:latin typeface="Symbol" panose="05050102010706020507" pitchFamily="18" charset="2"/>
                </a:rPr>
                <a:t>th</a:t>
              </a:r>
              <a:r>
                <a:rPr lang="en-US" altLang="de-DE" sz="2000">
                  <a:solidFill>
                    <a:schemeClr val="tx1"/>
                  </a:solidFill>
                  <a:latin typeface="Arial" panose="020B0604020202020204" pitchFamily="34" charset="0"/>
                </a:rPr>
                <a:t> :=  </a:t>
              </a:r>
            </a:p>
            <a:p>
              <a:pPr eaLnBrk="1" hangingPunct="1">
                <a:spcBef>
                  <a:spcPct val="0"/>
                </a:spcBef>
                <a:spcAft>
                  <a:spcPct val="50000"/>
                </a:spcAft>
              </a:pPr>
              <a:r>
                <a:rPr lang="en-US" altLang="de-DE" sz="2000">
                  <a:solidFill>
                    <a:schemeClr val="tx1"/>
                  </a:solidFill>
                  <a:latin typeface="Arial" panose="020B0604020202020204" pitchFamily="34" charset="0"/>
                </a:rPr>
                <a:t>  	</a:t>
              </a:r>
            </a:p>
          </p:txBody>
        </p:sp>
        <p:sp>
          <p:nvSpPr>
            <p:cNvPr id="14" name="Text Box 5">
              <a:extLst>
                <a:ext uri="{FF2B5EF4-FFF2-40B4-BE49-F238E27FC236}">
                  <a16:creationId xmlns:a16="http://schemas.microsoft.com/office/drawing/2014/main" id="{B18D03D9-9208-44E1-96AF-BB660E04D12B}"/>
                </a:ext>
              </a:extLst>
            </p:cNvPr>
            <p:cNvSpPr txBox="1">
              <a:spLocks noChangeArrowheads="1"/>
            </p:cNvSpPr>
            <p:nvPr/>
          </p:nvSpPr>
          <p:spPr bwMode="auto">
            <a:xfrm>
              <a:off x="1670050" y="2803525"/>
              <a:ext cx="7045325" cy="36933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eaLnBrk="1" hangingPunct="1">
                <a:spcBef>
                  <a:spcPct val="0"/>
                </a:spcBef>
              </a:pPr>
              <a:r>
                <a:rPr lang="en-US" altLang="de-DE" sz="1800" dirty="0">
                  <a:solidFill>
                    <a:schemeClr val="tx1"/>
                  </a:solidFill>
                  <a:latin typeface="+mn-lt"/>
                </a:rPr>
                <a:t>Mobility (arbitrarily delimited: Germany, city, group...)</a:t>
              </a:r>
              <a:endParaRPr lang="de-DE" altLang="de-DE" sz="1800" dirty="0">
                <a:solidFill>
                  <a:schemeClr val="tx1"/>
                </a:solidFill>
                <a:latin typeface="+mn-lt"/>
              </a:endParaRPr>
            </a:p>
          </p:txBody>
        </p:sp>
        <mc:AlternateContent xmlns:mc="http://schemas.openxmlformats.org/markup-compatibility/2006" xmlns:a14="http://schemas.microsoft.com/office/drawing/2010/main">
          <mc:Choice Requires="a14">
            <p:sp>
              <p:nvSpPr>
                <p:cNvPr id="15" name="Text Box 6">
                  <a:extLst>
                    <a:ext uri="{FF2B5EF4-FFF2-40B4-BE49-F238E27FC236}">
                      <a16:creationId xmlns:a16="http://schemas.microsoft.com/office/drawing/2014/main" id="{50ADFACF-BB74-44E0-BFB6-712D468BB992}"/>
                    </a:ext>
                  </a:extLst>
                </p:cNvPr>
                <p:cNvSpPr txBox="1">
                  <a:spLocks noChangeArrowheads="1"/>
                </p:cNvSpPr>
                <p:nvPr/>
              </p:nvSpPr>
              <p:spPr bwMode="auto">
                <a:xfrm>
                  <a:off x="1530350" y="3200400"/>
                  <a:ext cx="7399338" cy="369332"/>
                </a:xfrm>
                <a:prstGeom prst="rect">
                  <a:avLst/>
                </a:prstGeom>
                <a:no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50000"/>
                    </a:spcBef>
                  </a:pPr>
                  <a:r>
                    <a:rPr lang="en-US" altLang="de-DE" sz="1800" dirty="0">
                      <a:solidFill>
                        <a:schemeClr val="tx1"/>
                      </a:solidFill>
                      <a:latin typeface="+mn-lt"/>
                    </a:rPr>
                    <a:t>€</a:t>
                  </a:r>
                  <a:r>
                    <a:rPr lang="en-US" altLang="de-DE" sz="1800" baseline="-25000" dirty="0">
                      <a:solidFill>
                        <a:schemeClr val="tx1"/>
                      </a:solidFill>
                      <a:latin typeface="+mn-lt"/>
                    </a:rPr>
                    <a:t>private</a:t>
                  </a:r>
                  <a:r>
                    <a:rPr lang="en-US" altLang="de-DE" sz="1800" dirty="0">
                      <a:solidFill>
                        <a:schemeClr val="tx1"/>
                      </a:solidFill>
                      <a:latin typeface="+mn-lt"/>
                    </a:rPr>
                    <a:t> + €</a:t>
                  </a:r>
                  <a:r>
                    <a:rPr lang="en-US" altLang="de-DE" sz="1800" baseline="-25000" dirty="0">
                      <a:solidFill>
                        <a:schemeClr val="tx1"/>
                      </a:solidFill>
                      <a:latin typeface="+mn-lt"/>
                    </a:rPr>
                    <a:t>public</a:t>
                  </a:r>
                  <a:r>
                    <a:rPr lang="en-US" altLang="de-DE" sz="1800" dirty="0">
                      <a:solidFill>
                        <a:schemeClr val="tx1"/>
                      </a:solidFill>
                      <a:latin typeface="+mn-lt"/>
                    </a:rPr>
                    <a:t> + €</a:t>
                  </a:r>
                  <a:r>
                    <a:rPr lang="en-US" altLang="de-DE" sz="1800" baseline="-25000" dirty="0">
                      <a:solidFill>
                        <a:schemeClr val="tx1"/>
                      </a:solidFill>
                      <a:latin typeface="+mn-lt"/>
                    </a:rPr>
                    <a:t>time</a:t>
                  </a:r>
                  <a:r>
                    <a:rPr lang="en-US" altLang="de-DE" sz="1800" dirty="0">
                      <a:solidFill>
                        <a:schemeClr val="tx1"/>
                      </a:solidFill>
                      <a:latin typeface="+mn-lt"/>
                    </a:rPr>
                    <a:t> + €</a:t>
                  </a:r>
                  <a:r>
                    <a:rPr lang="en-US" altLang="de-DE" sz="1800" baseline="-25000" dirty="0">
                      <a:solidFill>
                        <a:schemeClr val="tx1"/>
                      </a:solidFill>
                      <a:latin typeface="+mn-lt"/>
                    </a:rPr>
                    <a:t>energy</a:t>
                  </a:r>
                  <a:r>
                    <a:rPr lang="en-US" altLang="de-DE" sz="1800" dirty="0">
                      <a:solidFill>
                        <a:schemeClr val="tx1"/>
                      </a:solidFill>
                      <a:latin typeface="+mn-lt"/>
                    </a:rPr>
                    <a:t> + €</a:t>
                  </a:r>
                  <a:r>
                    <a:rPr lang="en-US" altLang="de-DE" sz="1800" baseline="-25000" dirty="0">
                      <a:solidFill>
                        <a:schemeClr val="tx1"/>
                      </a:solidFill>
                      <a:latin typeface="+mn-lt"/>
                    </a:rPr>
                    <a:t>space</a:t>
                  </a:r>
                  <a:r>
                    <a:rPr lang="en-US" altLang="de-DE" sz="1800" dirty="0">
                      <a:solidFill>
                        <a:schemeClr val="tx1"/>
                      </a:solidFill>
                      <a:latin typeface="+mn-lt"/>
                    </a:rPr>
                    <a:t> + €</a:t>
                  </a:r>
                  <a:r>
                    <a:rPr lang="en-US" altLang="de-DE" sz="1800" baseline="-25000" dirty="0">
                      <a:solidFill>
                        <a:schemeClr val="tx1"/>
                      </a:solidFill>
                      <a:latin typeface="+mn-lt"/>
                    </a:rPr>
                    <a:t>pollution</a:t>
                  </a:r>
                  <a:r>
                    <a:rPr lang="en-US" altLang="de-DE" sz="1800" dirty="0">
                      <a:solidFill>
                        <a:schemeClr val="tx1"/>
                      </a:solidFill>
                      <a:latin typeface="+mn-lt"/>
                    </a:rPr>
                    <a:t> + €</a:t>
                  </a:r>
                  <a:r>
                    <a:rPr lang="en-US" altLang="de-DE" sz="1800" baseline="-25000" dirty="0">
                      <a:solidFill>
                        <a:schemeClr val="tx1"/>
                      </a:solidFill>
                      <a:latin typeface="+mn-lt"/>
                    </a:rPr>
                    <a:t>noise</a:t>
                  </a:r>
                  <a:r>
                    <a:rPr lang="en-US" altLang="de-DE" sz="1800" dirty="0">
                      <a:solidFill>
                        <a:schemeClr val="tx1"/>
                      </a:solidFill>
                      <a:latin typeface="+mn-lt"/>
                    </a:rPr>
                    <a:t> + €</a:t>
                  </a:r>
                  <a:r>
                    <a:rPr lang="en-US" altLang="de-DE" sz="1800" baseline="-25000" dirty="0">
                      <a:solidFill>
                        <a:schemeClr val="tx1"/>
                      </a:solidFill>
                      <a:latin typeface="+mn-lt"/>
                    </a:rPr>
                    <a:t>trash</a:t>
                  </a:r>
                  <a:r>
                    <a:rPr lang="en-US" altLang="de-DE" sz="1800" dirty="0">
                      <a:solidFill>
                        <a:schemeClr val="tx1"/>
                      </a:solidFill>
                      <a:latin typeface="+mn-lt"/>
                    </a:rPr>
                    <a:t> + €</a:t>
                  </a:r>
                  <a14:m>
                    <m:oMath xmlns:m="http://schemas.openxmlformats.org/officeDocument/2006/math">
                      <m:sSub>
                        <m:sSubPr>
                          <m:ctrlPr>
                            <a:rPr lang="en-US" altLang="de-DE" sz="1800" i="1" baseline="-25000">
                              <a:solidFill>
                                <a:schemeClr val="tx1"/>
                              </a:solidFill>
                              <a:latin typeface="Cambria Math" panose="02040503050406030204" pitchFamily="18" charset="0"/>
                            </a:rPr>
                          </m:ctrlPr>
                        </m:sSubPr>
                        <m:e>
                          <m:r>
                            <a:rPr lang="de-DE" altLang="de-DE" sz="1800" baseline="-25000">
                              <a:solidFill>
                                <a:schemeClr val="tx1"/>
                              </a:solidFill>
                              <a:latin typeface="Cambria Math" panose="02040503050406030204" pitchFamily="18" charset="0"/>
                            </a:rPr>
                            <m:t>𝐶𝑂</m:t>
                          </m:r>
                        </m:e>
                        <m:sub>
                          <m:r>
                            <a:rPr lang="de-DE" altLang="de-DE" sz="1800" baseline="-25000">
                              <a:solidFill>
                                <a:schemeClr val="tx1"/>
                              </a:solidFill>
                              <a:latin typeface="Cambria Math" panose="02040503050406030204" pitchFamily="18" charset="0"/>
                            </a:rPr>
                            <m:t>2</m:t>
                          </m:r>
                        </m:sub>
                      </m:sSub>
                    </m:oMath>
                  </a14:m>
                  <a:r>
                    <a:rPr lang="en-US" altLang="de-DE" sz="1800" dirty="0">
                      <a:solidFill>
                        <a:schemeClr val="tx1"/>
                      </a:solidFill>
                      <a:latin typeface="+mn-lt"/>
                    </a:rPr>
                    <a:t>…</a:t>
                  </a:r>
                  <a:endParaRPr lang="de-DE" altLang="de-DE" sz="1800" dirty="0">
                    <a:solidFill>
                      <a:schemeClr val="tx1"/>
                    </a:solidFill>
                    <a:latin typeface="+mn-lt"/>
                  </a:endParaRPr>
                </a:p>
              </p:txBody>
            </p:sp>
          </mc:Choice>
          <mc:Fallback xmlns="">
            <p:sp>
              <p:nvSpPr>
                <p:cNvPr id="15" name="Text Box 6">
                  <a:extLst>
                    <a:ext uri="{FF2B5EF4-FFF2-40B4-BE49-F238E27FC236}">
                      <a16:creationId xmlns:a16="http://schemas.microsoft.com/office/drawing/2014/main" id="{50ADFACF-BB74-44E0-BFB6-712D468BB992}"/>
                    </a:ext>
                  </a:extLst>
                </p:cNvPr>
                <p:cNvSpPr txBox="1">
                  <a:spLocks noRot="1" noChangeAspect="1" noMove="1" noResize="1" noEditPoints="1" noAdjustHandles="1" noChangeArrowheads="1" noChangeShapeType="1" noTextEdit="1"/>
                </p:cNvSpPr>
                <p:nvPr/>
              </p:nvSpPr>
              <p:spPr bwMode="auto">
                <a:xfrm>
                  <a:off x="1530350" y="3200400"/>
                  <a:ext cx="7399338" cy="369332"/>
                </a:xfrm>
                <a:prstGeom prst="rect">
                  <a:avLst/>
                </a:prstGeom>
                <a:blipFill>
                  <a:blip r:embed="rId2"/>
                  <a:stretch>
                    <a:fillRect l="-742" t="-10000" b="-2666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sp>
          <p:nvSpPr>
            <p:cNvPr id="16" name="Line 7">
              <a:extLst>
                <a:ext uri="{FF2B5EF4-FFF2-40B4-BE49-F238E27FC236}">
                  <a16:creationId xmlns:a16="http://schemas.microsoft.com/office/drawing/2014/main" id="{75832F7E-3B9A-41CC-B3C2-E6EBDB0638DE}"/>
                </a:ext>
              </a:extLst>
            </p:cNvPr>
            <p:cNvSpPr>
              <a:spLocks noChangeShapeType="1"/>
            </p:cNvSpPr>
            <p:nvPr/>
          </p:nvSpPr>
          <p:spPr bwMode="auto">
            <a:xfrm flipV="1">
              <a:off x="1697038" y="3173730"/>
              <a:ext cx="6851650" cy="9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4267164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lvl="0">
              <a:spcBef>
                <a:spcPts val="600"/>
              </a:spcBef>
              <a:defRPr/>
            </a:pPr>
            <a:r>
              <a:rPr lang="en-US" altLang="de-DE" noProof="0" dirty="0">
                <a:solidFill>
                  <a:srgbClr val="00305E"/>
                </a:solidFill>
              </a:rPr>
              <a:t>Federal Government Decision 2003, page 13, quote*:</a:t>
            </a:r>
          </a:p>
          <a:p>
            <a:pPr lvl="0">
              <a:spcBef>
                <a:spcPts val="600"/>
              </a:spcBef>
              <a:defRPr/>
            </a:pPr>
            <a:r>
              <a:rPr lang="en-US" b="1" i="1" noProof="0" dirty="0">
                <a:solidFill>
                  <a:srgbClr val="00305E"/>
                </a:solidFill>
              </a:rPr>
              <a:t>3.4.2 Further development of the benefit-cost analysis</a:t>
            </a:r>
          </a:p>
          <a:p>
            <a:pPr lvl="0">
              <a:spcBef>
                <a:spcPts val="600"/>
              </a:spcBef>
              <a:defRPr/>
            </a:pPr>
            <a:r>
              <a:rPr lang="en-US" i="1" noProof="0" dirty="0">
                <a:solidFill>
                  <a:srgbClr val="00305E"/>
                </a:solidFill>
              </a:rPr>
              <a:t>Benefit-cost analysis (BCA) remains at the core of macroeconomic evaluations </a:t>
            </a:r>
            <a:br>
              <a:rPr lang="en-US" i="1" noProof="0" dirty="0">
                <a:solidFill>
                  <a:srgbClr val="00305E"/>
                </a:solidFill>
              </a:rPr>
            </a:br>
            <a:r>
              <a:rPr lang="en-US" i="1" noProof="0" dirty="0">
                <a:solidFill>
                  <a:srgbClr val="00305E"/>
                </a:solidFill>
              </a:rPr>
              <a:t>... benefit components ...</a:t>
            </a:r>
          </a:p>
          <a:p>
            <a:pPr lvl="0">
              <a:spcBef>
                <a:spcPts val="600"/>
              </a:spcBef>
              <a:defRPr/>
            </a:pPr>
            <a:endParaRPr lang="en-US" i="1" noProof="0" dirty="0">
              <a:solidFill>
                <a:srgbClr val="00305E"/>
              </a:solidFill>
            </a:endParaRPr>
          </a:p>
          <a:p>
            <a:pPr lvl="0">
              <a:spcBef>
                <a:spcPts val="600"/>
              </a:spcBef>
              <a:defRPr/>
            </a:pPr>
            <a:endParaRPr lang="en-US" i="1" dirty="0">
              <a:solidFill>
                <a:srgbClr val="00305E"/>
              </a:solidFill>
            </a:endParaRPr>
          </a:p>
          <a:p>
            <a:pPr lvl="0">
              <a:spcBef>
                <a:spcPts val="600"/>
              </a:spcBef>
              <a:defRPr/>
            </a:pPr>
            <a:endParaRPr lang="en-US" i="1" noProof="0" dirty="0">
              <a:solidFill>
                <a:srgbClr val="00305E"/>
              </a:solidFill>
            </a:endParaRPr>
          </a:p>
          <a:p>
            <a:pPr lvl="0">
              <a:spcBef>
                <a:spcPts val="600"/>
              </a:spcBef>
              <a:defRPr/>
            </a:pPr>
            <a:endParaRPr lang="en-US" i="1" dirty="0">
              <a:solidFill>
                <a:srgbClr val="00305E"/>
              </a:solidFill>
            </a:endParaRPr>
          </a:p>
          <a:p>
            <a:pPr lvl="0">
              <a:spcBef>
                <a:spcPts val="600"/>
              </a:spcBef>
              <a:defRPr/>
            </a:pPr>
            <a:endParaRPr lang="en-US" i="1" noProof="0" dirty="0">
              <a:solidFill>
                <a:srgbClr val="00305E"/>
              </a:solidFill>
            </a:endParaRPr>
          </a:p>
          <a:p>
            <a:pPr lvl="0">
              <a:spcBef>
                <a:spcPts val="600"/>
              </a:spcBef>
              <a:defRPr/>
            </a:pPr>
            <a:endParaRPr lang="en-US" i="1" dirty="0">
              <a:solidFill>
                <a:srgbClr val="00305E"/>
              </a:solidFill>
            </a:endParaRPr>
          </a:p>
          <a:p>
            <a:pPr lvl="0">
              <a:spcBef>
                <a:spcPts val="600"/>
              </a:spcBef>
              <a:defRPr/>
            </a:pPr>
            <a:endParaRPr lang="en-US" i="1" noProof="0" dirty="0">
              <a:solidFill>
                <a:srgbClr val="00305E"/>
              </a:solidFill>
            </a:endParaRPr>
          </a:p>
          <a:p>
            <a:pPr lvl="0">
              <a:spcBef>
                <a:spcPts val="600"/>
              </a:spcBef>
              <a:defRPr/>
            </a:pPr>
            <a:r>
              <a:rPr lang="en-US" i="1" noProof="0" dirty="0">
                <a:solidFill>
                  <a:srgbClr val="00305E"/>
                </a:solidFill>
              </a:rPr>
              <a:t>These benefit components are compared with the investment costs. The result is presented as a benefit-cost ratio (BCR). If this ratio of benefits to costs is greater than 1, this indicates that the project under consideration is economically viable. </a:t>
            </a:r>
            <a:endParaRPr lang="en-US" noProof="0" dirty="0"/>
          </a:p>
          <a:p>
            <a:endParaRPr lang="en-US" altLang="de-DE"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German example: </a:t>
            </a:r>
            <a:r>
              <a:rPr lang="en-US" b="0" noProof="0" dirty="0"/>
              <a:t>What does the old “BVWP” say?</a:t>
            </a:r>
            <a:endParaRPr lang="en-US" dirty="0"/>
          </a:p>
        </p:txBody>
      </p:sp>
      <p:sp>
        <p:nvSpPr>
          <p:cNvPr id="11" name="Textfeld 10">
            <a:extLst>
              <a:ext uri="{FF2B5EF4-FFF2-40B4-BE49-F238E27FC236}">
                <a16:creationId xmlns:a16="http://schemas.microsoft.com/office/drawing/2014/main" id="{626572F5-CD50-488D-B0A4-01B369E50807}"/>
              </a:ext>
            </a:extLst>
          </p:cNvPr>
          <p:cNvSpPr txBox="1"/>
          <p:nvPr/>
        </p:nvSpPr>
        <p:spPr>
          <a:xfrm>
            <a:off x="2156604" y="5928873"/>
            <a:ext cx="9384532" cy="230832"/>
          </a:xfrm>
          <a:prstGeom prst="rect">
            <a:avLst/>
          </a:prstGeom>
          <a:noFill/>
        </p:spPr>
        <p:txBody>
          <a:bodyPr wrap="square" rtlCol="0">
            <a:spAutoFit/>
          </a:bodyPr>
          <a:lstStyle/>
          <a:p>
            <a:pPr algn="r"/>
            <a:r>
              <a:rPr lang="en-US" sz="900" dirty="0"/>
              <a:t>*translated</a:t>
            </a:r>
            <a:endParaRPr lang="de-DE" sz="900" dirty="0"/>
          </a:p>
        </p:txBody>
      </p:sp>
      <p:sp>
        <p:nvSpPr>
          <p:cNvPr id="5" name="Rechteck: abgerundete Ecken 4">
            <a:extLst>
              <a:ext uri="{FF2B5EF4-FFF2-40B4-BE49-F238E27FC236}">
                <a16:creationId xmlns:a16="http://schemas.microsoft.com/office/drawing/2014/main" id="{830E530D-C1DA-4BBB-AB6C-A5BAA0BCBA07}"/>
              </a:ext>
            </a:extLst>
          </p:cNvPr>
          <p:cNvSpPr/>
          <p:nvPr/>
        </p:nvSpPr>
        <p:spPr>
          <a:xfrm>
            <a:off x="882499" y="2766203"/>
            <a:ext cx="2305561" cy="799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Reduction of transportation costs</a:t>
            </a:r>
            <a:endParaRPr lang="de-DE" sz="1600" i="1" dirty="0">
              <a:solidFill>
                <a:schemeClr val="bg1"/>
              </a:solidFill>
            </a:endParaRPr>
          </a:p>
        </p:txBody>
      </p:sp>
      <p:sp>
        <p:nvSpPr>
          <p:cNvPr id="18" name="Rechteck: abgerundete Ecken 17">
            <a:extLst>
              <a:ext uri="{FF2B5EF4-FFF2-40B4-BE49-F238E27FC236}">
                <a16:creationId xmlns:a16="http://schemas.microsoft.com/office/drawing/2014/main" id="{95E0B1B8-1B7D-4D5D-8E23-5D23205F9F50}"/>
              </a:ext>
            </a:extLst>
          </p:cNvPr>
          <p:cNvSpPr/>
          <p:nvPr/>
        </p:nvSpPr>
        <p:spPr>
          <a:xfrm>
            <a:off x="3447071" y="2766203"/>
            <a:ext cx="2305561" cy="799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ts val="600"/>
              </a:spcBef>
              <a:defRPr/>
            </a:pPr>
            <a:r>
              <a:rPr lang="en-US" sz="1600" i="1" noProof="0" dirty="0">
                <a:solidFill>
                  <a:schemeClr val="bg1"/>
                </a:solidFill>
              </a:rPr>
              <a:t>Maintenance of traffic routes</a:t>
            </a:r>
          </a:p>
        </p:txBody>
      </p:sp>
      <p:sp>
        <p:nvSpPr>
          <p:cNvPr id="19" name="Rechteck: abgerundete Ecken 18">
            <a:extLst>
              <a:ext uri="{FF2B5EF4-FFF2-40B4-BE49-F238E27FC236}">
                <a16:creationId xmlns:a16="http://schemas.microsoft.com/office/drawing/2014/main" id="{2B2EAE45-4E5D-4DF0-AFFA-0D9C86D4B81B}"/>
              </a:ext>
            </a:extLst>
          </p:cNvPr>
          <p:cNvSpPr/>
          <p:nvPr/>
        </p:nvSpPr>
        <p:spPr>
          <a:xfrm>
            <a:off x="6011643" y="2766203"/>
            <a:ext cx="2305561" cy="799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ts val="600"/>
              </a:spcBef>
              <a:defRPr/>
            </a:pPr>
            <a:r>
              <a:rPr lang="en-US" sz="1600" i="1" noProof="0" dirty="0">
                <a:solidFill>
                  <a:schemeClr val="bg1"/>
                </a:solidFill>
              </a:rPr>
              <a:t>Increase of traffic safety</a:t>
            </a:r>
          </a:p>
        </p:txBody>
      </p:sp>
      <p:sp>
        <p:nvSpPr>
          <p:cNvPr id="20" name="Rechteck: abgerundete Ecken 19">
            <a:extLst>
              <a:ext uri="{FF2B5EF4-FFF2-40B4-BE49-F238E27FC236}">
                <a16:creationId xmlns:a16="http://schemas.microsoft.com/office/drawing/2014/main" id="{AFE53E69-5D90-4E88-AC05-687ECFB56735}"/>
              </a:ext>
            </a:extLst>
          </p:cNvPr>
          <p:cNvSpPr/>
          <p:nvPr/>
        </p:nvSpPr>
        <p:spPr>
          <a:xfrm>
            <a:off x="8576215" y="2766203"/>
            <a:ext cx="2305561" cy="799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ts val="600"/>
              </a:spcBef>
              <a:defRPr/>
            </a:pPr>
            <a:r>
              <a:rPr lang="en-US" sz="1600" i="1" noProof="0" dirty="0">
                <a:solidFill>
                  <a:schemeClr val="bg1"/>
                </a:solidFill>
              </a:rPr>
              <a:t>Improvement of accessibility</a:t>
            </a:r>
          </a:p>
        </p:txBody>
      </p:sp>
      <p:sp>
        <p:nvSpPr>
          <p:cNvPr id="21" name="Rechteck: abgerundete Ecken 20">
            <a:extLst>
              <a:ext uri="{FF2B5EF4-FFF2-40B4-BE49-F238E27FC236}">
                <a16:creationId xmlns:a16="http://schemas.microsoft.com/office/drawing/2014/main" id="{AAE0711E-7F51-44B4-A836-F50E3CA55177}"/>
              </a:ext>
            </a:extLst>
          </p:cNvPr>
          <p:cNvSpPr/>
          <p:nvPr/>
        </p:nvSpPr>
        <p:spPr>
          <a:xfrm>
            <a:off x="874711" y="3877088"/>
            <a:ext cx="2305561" cy="799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Positive spatial effects</a:t>
            </a:r>
          </a:p>
        </p:txBody>
      </p:sp>
      <p:sp>
        <p:nvSpPr>
          <p:cNvPr id="22" name="Rechteck: abgerundete Ecken 21">
            <a:extLst>
              <a:ext uri="{FF2B5EF4-FFF2-40B4-BE49-F238E27FC236}">
                <a16:creationId xmlns:a16="http://schemas.microsoft.com/office/drawing/2014/main" id="{9744BA26-B1ED-492D-B96B-F4546EE354DC}"/>
              </a:ext>
            </a:extLst>
          </p:cNvPr>
          <p:cNvSpPr/>
          <p:nvPr/>
        </p:nvSpPr>
        <p:spPr>
          <a:xfrm>
            <a:off x="3439282" y="3877088"/>
            <a:ext cx="2305561" cy="799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Relief of the environment</a:t>
            </a:r>
          </a:p>
        </p:txBody>
      </p:sp>
      <p:sp>
        <p:nvSpPr>
          <p:cNvPr id="23" name="Rechteck: abgerundete Ecken 22">
            <a:extLst>
              <a:ext uri="{FF2B5EF4-FFF2-40B4-BE49-F238E27FC236}">
                <a16:creationId xmlns:a16="http://schemas.microsoft.com/office/drawing/2014/main" id="{01B067CF-98C1-4869-AFA4-8EB2BC3FDBF1}"/>
              </a:ext>
            </a:extLst>
          </p:cNvPr>
          <p:cNvSpPr/>
          <p:nvPr/>
        </p:nvSpPr>
        <p:spPr>
          <a:xfrm>
            <a:off x="6003853" y="3877088"/>
            <a:ext cx="2305561" cy="799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Consideration of induced traffic</a:t>
            </a:r>
          </a:p>
        </p:txBody>
      </p:sp>
      <p:sp>
        <p:nvSpPr>
          <p:cNvPr id="24" name="Rechteck: abgerundete Ecken 23">
            <a:extLst>
              <a:ext uri="{FF2B5EF4-FFF2-40B4-BE49-F238E27FC236}">
                <a16:creationId xmlns:a16="http://schemas.microsoft.com/office/drawing/2014/main" id="{8FB4E0B8-E9AA-473C-8E77-6F96AE7559C9}"/>
              </a:ext>
            </a:extLst>
          </p:cNvPr>
          <p:cNvSpPr/>
          <p:nvPr/>
        </p:nvSpPr>
        <p:spPr>
          <a:xfrm>
            <a:off x="8568423" y="3877188"/>
            <a:ext cx="2305561" cy="79900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Improvement of the connection of seaports and airports</a:t>
            </a:r>
          </a:p>
        </p:txBody>
      </p:sp>
    </p:spTree>
    <p:extLst>
      <p:ext uri="{BB962C8B-B14F-4D97-AF65-F5344CB8AC3E}">
        <p14:creationId xmlns:p14="http://schemas.microsoft.com/office/powerpoint/2010/main" val="48259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lvl="0">
              <a:spcBef>
                <a:spcPts val="600"/>
              </a:spcBef>
              <a:defRPr/>
            </a:pPr>
            <a:r>
              <a:rPr lang="en-US" altLang="de-DE" noProof="0" dirty="0">
                <a:solidFill>
                  <a:srgbClr val="A6B7C7"/>
                </a:solidFill>
              </a:rPr>
              <a:t>Federal Government Decision 2003, page 13, quote*:</a:t>
            </a:r>
          </a:p>
          <a:p>
            <a:pPr lvl="0">
              <a:spcBef>
                <a:spcPts val="600"/>
              </a:spcBef>
              <a:defRPr/>
            </a:pPr>
            <a:r>
              <a:rPr lang="en-US" b="1" i="1" noProof="0" dirty="0">
                <a:solidFill>
                  <a:srgbClr val="A6B7C7"/>
                </a:solidFill>
              </a:rPr>
              <a:t>3.4.2 Further development of the benefit-cost analysis</a:t>
            </a:r>
          </a:p>
          <a:p>
            <a:pPr lvl="0">
              <a:spcBef>
                <a:spcPts val="600"/>
              </a:spcBef>
              <a:defRPr/>
            </a:pPr>
            <a:r>
              <a:rPr lang="en-US" i="1" noProof="0" dirty="0">
                <a:solidFill>
                  <a:srgbClr val="A6B7C7"/>
                </a:solidFill>
              </a:rPr>
              <a:t>Benefit-cost analysis (BCA) remains at the core of macroeconomic evaluations </a:t>
            </a:r>
            <a:br>
              <a:rPr lang="en-US" i="1" noProof="0" dirty="0">
                <a:solidFill>
                  <a:srgbClr val="A6B7C7"/>
                </a:solidFill>
              </a:rPr>
            </a:br>
            <a:r>
              <a:rPr lang="en-US" i="1" noProof="0" dirty="0">
                <a:solidFill>
                  <a:srgbClr val="A6B7C7"/>
                </a:solidFill>
              </a:rPr>
              <a:t>... benefit components ...</a:t>
            </a:r>
          </a:p>
          <a:p>
            <a:pPr lvl="0">
              <a:spcBef>
                <a:spcPts val="600"/>
              </a:spcBef>
              <a:defRPr/>
            </a:pPr>
            <a:endParaRPr lang="en-US" i="1" noProof="0" dirty="0">
              <a:solidFill>
                <a:srgbClr val="A6B7C7"/>
              </a:solidFill>
            </a:endParaRPr>
          </a:p>
          <a:p>
            <a:pPr lvl="0">
              <a:spcBef>
                <a:spcPts val="600"/>
              </a:spcBef>
              <a:defRPr/>
            </a:pPr>
            <a:endParaRPr lang="en-US" i="1" dirty="0">
              <a:solidFill>
                <a:srgbClr val="A6B7C7"/>
              </a:solidFill>
            </a:endParaRPr>
          </a:p>
          <a:p>
            <a:pPr lvl="0">
              <a:spcBef>
                <a:spcPts val="600"/>
              </a:spcBef>
              <a:defRPr/>
            </a:pPr>
            <a:endParaRPr lang="en-US" i="1" noProof="0" dirty="0">
              <a:solidFill>
                <a:srgbClr val="A6B7C7"/>
              </a:solidFill>
            </a:endParaRPr>
          </a:p>
          <a:p>
            <a:pPr lvl="0">
              <a:spcBef>
                <a:spcPts val="600"/>
              </a:spcBef>
              <a:defRPr/>
            </a:pPr>
            <a:endParaRPr lang="en-US" i="1" dirty="0">
              <a:solidFill>
                <a:srgbClr val="A6B7C7"/>
              </a:solidFill>
            </a:endParaRPr>
          </a:p>
          <a:p>
            <a:pPr lvl="0">
              <a:spcBef>
                <a:spcPts val="600"/>
              </a:spcBef>
              <a:defRPr/>
            </a:pPr>
            <a:endParaRPr lang="en-US" i="1" noProof="0" dirty="0">
              <a:solidFill>
                <a:srgbClr val="A6B7C7"/>
              </a:solidFill>
            </a:endParaRPr>
          </a:p>
          <a:p>
            <a:pPr lvl="0">
              <a:spcBef>
                <a:spcPts val="600"/>
              </a:spcBef>
              <a:defRPr/>
            </a:pPr>
            <a:endParaRPr lang="en-US" i="1" dirty="0">
              <a:solidFill>
                <a:srgbClr val="A6B7C7"/>
              </a:solidFill>
            </a:endParaRPr>
          </a:p>
          <a:p>
            <a:pPr lvl="0">
              <a:spcBef>
                <a:spcPts val="600"/>
              </a:spcBef>
              <a:defRPr/>
            </a:pPr>
            <a:endParaRPr lang="en-US" i="1" noProof="0" dirty="0">
              <a:solidFill>
                <a:srgbClr val="A6B7C7"/>
              </a:solidFill>
            </a:endParaRPr>
          </a:p>
          <a:p>
            <a:pPr lvl="0">
              <a:spcBef>
                <a:spcPts val="600"/>
              </a:spcBef>
              <a:defRPr/>
            </a:pPr>
            <a:r>
              <a:rPr lang="en-US" i="1" noProof="0" dirty="0">
                <a:solidFill>
                  <a:srgbClr val="A6B7C7"/>
                </a:solidFill>
              </a:rPr>
              <a:t>These benefit components are compared with the investment costs. The result is presented as a benefit-cost ratio (BCR). If this ratio of benefits to costs is greater than 1, this indicates that the project under consideration is economically viable. </a:t>
            </a:r>
            <a:endParaRPr lang="en-US" noProof="0" dirty="0">
              <a:solidFill>
                <a:srgbClr val="A6B7C7"/>
              </a:solidFill>
            </a:endParaRPr>
          </a:p>
          <a:p>
            <a:endParaRPr lang="en-US" altLang="de-DE"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German example: </a:t>
            </a:r>
            <a:r>
              <a:rPr lang="en-US" b="0" noProof="0" dirty="0"/>
              <a:t>What does the old “BVWP” say?</a:t>
            </a:r>
            <a:endParaRPr lang="en-US" dirty="0"/>
          </a:p>
        </p:txBody>
      </p:sp>
      <p:sp>
        <p:nvSpPr>
          <p:cNvPr id="11" name="Textfeld 10">
            <a:extLst>
              <a:ext uri="{FF2B5EF4-FFF2-40B4-BE49-F238E27FC236}">
                <a16:creationId xmlns:a16="http://schemas.microsoft.com/office/drawing/2014/main" id="{626572F5-CD50-488D-B0A4-01B369E50807}"/>
              </a:ext>
            </a:extLst>
          </p:cNvPr>
          <p:cNvSpPr txBox="1"/>
          <p:nvPr/>
        </p:nvSpPr>
        <p:spPr>
          <a:xfrm>
            <a:off x="2156604" y="5928873"/>
            <a:ext cx="9384532" cy="230832"/>
          </a:xfrm>
          <a:prstGeom prst="rect">
            <a:avLst/>
          </a:prstGeom>
          <a:noFill/>
        </p:spPr>
        <p:txBody>
          <a:bodyPr wrap="square" rtlCol="0">
            <a:spAutoFit/>
          </a:bodyPr>
          <a:lstStyle/>
          <a:p>
            <a:pPr algn="r"/>
            <a:r>
              <a:rPr lang="en-US" sz="900" dirty="0"/>
              <a:t>*translated</a:t>
            </a:r>
            <a:endParaRPr lang="de-DE" sz="900" dirty="0"/>
          </a:p>
        </p:txBody>
      </p:sp>
      <p:sp>
        <p:nvSpPr>
          <p:cNvPr id="5" name="Rechteck: abgerundete Ecken 4">
            <a:extLst>
              <a:ext uri="{FF2B5EF4-FFF2-40B4-BE49-F238E27FC236}">
                <a16:creationId xmlns:a16="http://schemas.microsoft.com/office/drawing/2014/main" id="{830E530D-C1DA-4BBB-AB6C-A5BAA0BCBA07}"/>
              </a:ext>
            </a:extLst>
          </p:cNvPr>
          <p:cNvSpPr/>
          <p:nvPr/>
        </p:nvSpPr>
        <p:spPr>
          <a:xfrm>
            <a:off x="882499" y="2766203"/>
            <a:ext cx="2305561" cy="799200"/>
          </a:xfrm>
          <a:prstGeom prst="round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Reduction of transportation costs</a:t>
            </a:r>
            <a:endParaRPr lang="de-DE" sz="1600" i="1" dirty="0">
              <a:solidFill>
                <a:schemeClr val="bg1"/>
              </a:solidFill>
            </a:endParaRPr>
          </a:p>
        </p:txBody>
      </p:sp>
      <p:sp>
        <p:nvSpPr>
          <p:cNvPr id="18" name="Rechteck: abgerundete Ecken 17">
            <a:extLst>
              <a:ext uri="{FF2B5EF4-FFF2-40B4-BE49-F238E27FC236}">
                <a16:creationId xmlns:a16="http://schemas.microsoft.com/office/drawing/2014/main" id="{95E0B1B8-1B7D-4D5D-8E23-5D23205F9F50}"/>
              </a:ext>
            </a:extLst>
          </p:cNvPr>
          <p:cNvSpPr/>
          <p:nvPr/>
        </p:nvSpPr>
        <p:spPr>
          <a:xfrm>
            <a:off x="3447071" y="2766203"/>
            <a:ext cx="2305561" cy="799200"/>
          </a:xfrm>
          <a:prstGeom prst="round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ts val="600"/>
              </a:spcBef>
              <a:defRPr/>
            </a:pPr>
            <a:r>
              <a:rPr lang="en-US" sz="1600" i="1" noProof="0" dirty="0">
                <a:solidFill>
                  <a:schemeClr val="bg1"/>
                </a:solidFill>
              </a:rPr>
              <a:t>Maintenance of traffic routes</a:t>
            </a:r>
          </a:p>
        </p:txBody>
      </p:sp>
      <p:sp>
        <p:nvSpPr>
          <p:cNvPr id="19" name="Rechteck: abgerundete Ecken 18">
            <a:extLst>
              <a:ext uri="{FF2B5EF4-FFF2-40B4-BE49-F238E27FC236}">
                <a16:creationId xmlns:a16="http://schemas.microsoft.com/office/drawing/2014/main" id="{2B2EAE45-4E5D-4DF0-AFFA-0D9C86D4B81B}"/>
              </a:ext>
            </a:extLst>
          </p:cNvPr>
          <p:cNvSpPr/>
          <p:nvPr/>
        </p:nvSpPr>
        <p:spPr>
          <a:xfrm>
            <a:off x="6011643" y="2766203"/>
            <a:ext cx="2305561" cy="799200"/>
          </a:xfrm>
          <a:prstGeom prst="round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ts val="600"/>
              </a:spcBef>
              <a:defRPr/>
            </a:pPr>
            <a:r>
              <a:rPr lang="en-US" sz="1600" i="1" noProof="0" dirty="0">
                <a:solidFill>
                  <a:schemeClr val="bg1"/>
                </a:solidFill>
              </a:rPr>
              <a:t>Increase of traffic safety</a:t>
            </a:r>
          </a:p>
        </p:txBody>
      </p:sp>
      <p:sp>
        <p:nvSpPr>
          <p:cNvPr id="20" name="Rechteck: abgerundete Ecken 19">
            <a:extLst>
              <a:ext uri="{FF2B5EF4-FFF2-40B4-BE49-F238E27FC236}">
                <a16:creationId xmlns:a16="http://schemas.microsoft.com/office/drawing/2014/main" id="{AFE53E69-5D90-4E88-AC05-687ECFB56735}"/>
              </a:ext>
            </a:extLst>
          </p:cNvPr>
          <p:cNvSpPr/>
          <p:nvPr/>
        </p:nvSpPr>
        <p:spPr>
          <a:xfrm>
            <a:off x="8576215" y="2766203"/>
            <a:ext cx="2305561" cy="799200"/>
          </a:xfrm>
          <a:prstGeom prst="round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spcBef>
                <a:spcPts val="600"/>
              </a:spcBef>
              <a:defRPr/>
            </a:pPr>
            <a:r>
              <a:rPr lang="en-US" sz="1600" i="1" noProof="0" dirty="0">
                <a:solidFill>
                  <a:schemeClr val="bg1"/>
                </a:solidFill>
              </a:rPr>
              <a:t>Improvement of accessibility</a:t>
            </a:r>
          </a:p>
        </p:txBody>
      </p:sp>
      <p:sp>
        <p:nvSpPr>
          <p:cNvPr id="21" name="Rechteck: abgerundete Ecken 20">
            <a:extLst>
              <a:ext uri="{FF2B5EF4-FFF2-40B4-BE49-F238E27FC236}">
                <a16:creationId xmlns:a16="http://schemas.microsoft.com/office/drawing/2014/main" id="{AAE0711E-7F51-44B4-A836-F50E3CA55177}"/>
              </a:ext>
            </a:extLst>
          </p:cNvPr>
          <p:cNvSpPr/>
          <p:nvPr/>
        </p:nvSpPr>
        <p:spPr>
          <a:xfrm>
            <a:off x="874711" y="3877088"/>
            <a:ext cx="2305561" cy="799200"/>
          </a:xfrm>
          <a:prstGeom prst="round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Positive spatial effects</a:t>
            </a:r>
          </a:p>
        </p:txBody>
      </p:sp>
      <p:sp>
        <p:nvSpPr>
          <p:cNvPr id="22" name="Rechteck: abgerundete Ecken 21">
            <a:extLst>
              <a:ext uri="{FF2B5EF4-FFF2-40B4-BE49-F238E27FC236}">
                <a16:creationId xmlns:a16="http://schemas.microsoft.com/office/drawing/2014/main" id="{9744BA26-B1ED-492D-B96B-F4546EE354DC}"/>
              </a:ext>
            </a:extLst>
          </p:cNvPr>
          <p:cNvSpPr/>
          <p:nvPr/>
        </p:nvSpPr>
        <p:spPr>
          <a:xfrm>
            <a:off x="3439282" y="3877088"/>
            <a:ext cx="2305561" cy="799200"/>
          </a:xfrm>
          <a:prstGeom prst="round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Relief of the environment</a:t>
            </a:r>
          </a:p>
        </p:txBody>
      </p:sp>
      <p:sp>
        <p:nvSpPr>
          <p:cNvPr id="23" name="Rechteck: abgerundete Ecken 22">
            <a:extLst>
              <a:ext uri="{FF2B5EF4-FFF2-40B4-BE49-F238E27FC236}">
                <a16:creationId xmlns:a16="http://schemas.microsoft.com/office/drawing/2014/main" id="{01B067CF-98C1-4869-AFA4-8EB2BC3FDBF1}"/>
              </a:ext>
            </a:extLst>
          </p:cNvPr>
          <p:cNvSpPr/>
          <p:nvPr/>
        </p:nvSpPr>
        <p:spPr>
          <a:xfrm>
            <a:off x="6003853" y="3877088"/>
            <a:ext cx="2305561" cy="799200"/>
          </a:xfrm>
          <a:prstGeom prst="round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Consideration of induced traffic</a:t>
            </a:r>
          </a:p>
        </p:txBody>
      </p:sp>
      <p:sp>
        <p:nvSpPr>
          <p:cNvPr id="24" name="Rechteck: abgerundete Ecken 23">
            <a:extLst>
              <a:ext uri="{FF2B5EF4-FFF2-40B4-BE49-F238E27FC236}">
                <a16:creationId xmlns:a16="http://schemas.microsoft.com/office/drawing/2014/main" id="{8FB4E0B8-E9AA-473C-8E77-6F96AE7559C9}"/>
              </a:ext>
            </a:extLst>
          </p:cNvPr>
          <p:cNvSpPr/>
          <p:nvPr/>
        </p:nvSpPr>
        <p:spPr>
          <a:xfrm>
            <a:off x="8568423" y="3877188"/>
            <a:ext cx="2305561" cy="799001"/>
          </a:xfrm>
          <a:prstGeom prst="roundRect">
            <a:avLst/>
          </a:prstGeom>
          <a:solidFill>
            <a:schemeClr val="dk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i="1" noProof="0" dirty="0">
                <a:solidFill>
                  <a:schemeClr val="bg1"/>
                </a:solidFill>
              </a:rPr>
              <a:t>Improvement of the connection of seaports and airports</a:t>
            </a:r>
          </a:p>
        </p:txBody>
      </p:sp>
      <p:graphicFrame>
        <p:nvGraphicFramePr>
          <p:cNvPr id="6" name="Tabelle 6">
            <a:extLst>
              <a:ext uri="{FF2B5EF4-FFF2-40B4-BE49-F238E27FC236}">
                <a16:creationId xmlns:a16="http://schemas.microsoft.com/office/drawing/2014/main" id="{2176FCC2-4107-40E6-A5F9-E3B379A3CF0C}"/>
              </a:ext>
            </a:extLst>
          </p:cNvPr>
          <p:cNvGraphicFramePr>
            <a:graphicFrameLocks noGrp="1"/>
          </p:cNvGraphicFramePr>
          <p:nvPr>
            <p:extLst>
              <p:ext uri="{D42A27DB-BD31-4B8C-83A1-F6EECF244321}">
                <p14:modId xmlns:p14="http://schemas.microsoft.com/office/powerpoint/2010/main" val="3244535073"/>
              </p:ext>
            </p:extLst>
          </p:nvPr>
        </p:nvGraphicFramePr>
        <p:xfrm>
          <a:off x="2528826" y="1481138"/>
          <a:ext cx="8934361" cy="4360862"/>
        </p:xfrm>
        <a:graphic>
          <a:graphicData uri="http://schemas.openxmlformats.org/drawingml/2006/table">
            <a:tbl>
              <a:tblPr firstRow="1" bandRow="1">
                <a:tableStyleId>{5C22544A-7EE6-4342-B048-85BDC9FD1C3A}</a:tableStyleId>
              </a:tblPr>
              <a:tblGrid>
                <a:gridCol w="5147589">
                  <a:extLst>
                    <a:ext uri="{9D8B030D-6E8A-4147-A177-3AD203B41FA5}">
                      <a16:colId xmlns:a16="http://schemas.microsoft.com/office/drawing/2014/main" val="3546111821"/>
                    </a:ext>
                  </a:extLst>
                </a:gridCol>
                <a:gridCol w="3786772">
                  <a:extLst>
                    <a:ext uri="{9D8B030D-6E8A-4147-A177-3AD203B41FA5}">
                      <a16:colId xmlns:a16="http://schemas.microsoft.com/office/drawing/2014/main" val="19688561"/>
                    </a:ext>
                  </a:extLst>
                </a:gridCol>
              </a:tblGrid>
              <a:tr h="4360862">
                <a:tc>
                  <a:txBody>
                    <a:bodyP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de-DE" sz="7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Reduction in the cost of transport operations (NB)</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NB1	Reduction of vehicle stocking costs </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NB2	Reduction of vehicle operation costs </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NB3	Changes in transport costs due to shifts in volume</a:t>
                      </a: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Preservation of traffic routes (NW)</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NW1	 Renewal of the traffic routes</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NW2	 Maintenance of traffic routes</a:t>
                      </a:r>
                      <a:b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Increase of traffic safety (NS)</a:t>
                      </a:r>
                      <a:b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Improvement of the destinations’ accessibility (NE)</a:t>
                      </a: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Spatial advantages (NR)</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NR1	 Employment effects from the construction of transport routes</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NR2	 Employment effects from the operation of traffic route</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NR3	 Contributions to the promotion of international relations</a:t>
                      </a:r>
                    </a:p>
                    <a:p>
                      <a:endParaRPr lang="de-DE" b="0" dirty="0"/>
                    </a:p>
                  </a:txBody>
                  <a:tcPr>
                    <a:lnL w="19050" cap="flat" cmpd="sng" algn="ctr">
                      <a:solidFill>
                        <a:schemeClr val="tx2"/>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Relief for the environment (NU)</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NU1	 Reduction of noise pollution</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NU2	 Reduction of exhaust gas pollution</a:t>
                      </a:r>
                    </a:p>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NU3	 Reduction of inner-city separation effects</a:t>
                      </a:r>
                    </a:p>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Effects of induced traffic (NI)</a:t>
                      </a:r>
                    </a:p>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Improved connection of seaports and airports (NH)</a:t>
                      </a:r>
                    </a:p>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Fulfillment of non-transport functions (NF)</a:t>
                      </a:r>
                    </a:p>
                    <a:p>
                      <a:pPr marL="0" marR="0" lvl="0" indent="0" algn="l" defTabSz="82296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82296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Investment costs (K)</a:t>
                      </a:r>
                    </a:p>
                    <a:p>
                      <a:endParaRPr lang="de-DE" b="0" dirty="0"/>
                    </a:p>
                  </a:txBody>
                  <a:tcPr>
                    <a:lnL w="12700" cap="flat" cmpd="sng" algn="ctr">
                      <a:solidFill>
                        <a:srgbClr val="D9D9D9"/>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653588798"/>
                  </a:ext>
                </a:extLst>
              </a:tr>
            </a:tbl>
          </a:graphicData>
        </a:graphic>
      </p:graphicFrame>
    </p:spTree>
    <p:extLst>
      <p:ext uri="{BB962C8B-B14F-4D97-AF65-F5344CB8AC3E}">
        <p14:creationId xmlns:p14="http://schemas.microsoft.com/office/powerpoint/2010/main" val="137670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German example: </a:t>
            </a:r>
            <a:r>
              <a:rPr lang="en-US" b="0" noProof="0" dirty="0"/>
              <a:t>And the new BVWP?</a:t>
            </a:r>
            <a:endParaRPr lang="en-US" dirty="0"/>
          </a:p>
        </p:txBody>
      </p:sp>
      <p:sp>
        <p:nvSpPr>
          <p:cNvPr id="11" name="Textfeld 10">
            <a:extLst>
              <a:ext uri="{FF2B5EF4-FFF2-40B4-BE49-F238E27FC236}">
                <a16:creationId xmlns:a16="http://schemas.microsoft.com/office/drawing/2014/main" id="{626572F5-CD50-488D-B0A4-01B369E50807}"/>
              </a:ext>
            </a:extLst>
          </p:cNvPr>
          <p:cNvSpPr txBox="1"/>
          <p:nvPr/>
        </p:nvSpPr>
        <p:spPr>
          <a:xfrm>
            <a:off x="2156604" y="5928873"/>
            <a:ext cx="9384532" cy="230832"/>
          </a:xfrm>
          <a:prstGeom prst="rect">
            <a:avLst/>
          </a:prstGeom>
          <a:noFill/>
        </p:spPr>
        <p:txBody>
          <a:bodyPr wrap="square" rtlCol="0">
            <a:spAutoFit/>
          </a:bodyPr>
          <a:lstStyle/>
          <a:p>
            <a:pPr algn="r"/>
            <a:r>
              <a:rPr lang="en-US" sz="900" dirty="0"/>
              <a:t>*translated</a:t>
            </a:r>
            <a:endParaRPr lang="de-DE" sz="900" dirty="0"/>
          </a:p>
        </p:txBody>
      </p:sp>
      <p:grpSp>
        <p:nvGrpSpPr>
          <p:cNvPr id="13" name="Gruppieren 12">
            <a:extLst>
              <a:ext uri="{FF2B5EF4-FFF2-40B4-BE49-F238E27FC236}">
                <a16:creationId xmlns:a16="http://schemas.microsoft.com/office/drawing/2014/main" id="{8F8F3CBE-9A4A-499F-9117-58BE4E1DB621}"/>
              </a:ext>
            </a:extLst>
          </p:cNvPr>
          <p:cNvGrpSpPr/>
          <p:nvPr/>
        </p:nvGrpSpPr>
        <p:grpSpPr>
          <a:xfrm>
            <a:off x="2111242" y="1372314"/>
            <a:ext cx="5959609" cy="4556559"/>
            <a:chOff x="282099" y="666080"/>
            <a:chExt cx="6673895" cy="5160680"/>
          </a:xfrm>
        </p:grpSpPr>
        <p:pic>
          <p:nvPicPr>
            <p:cNvPr id="14" name="Picture 2">
              <a:extLst>
                <a:ext uri="{FF2B5EF4-FFF2-40B4-BE49-F238E27FC236}">
                  <a16:creationId xmlns:a16="http://schemas.microsoft.com/office/drawing/2014/main" id="{7924D137-EB7F-4692-8255-9D42ACB87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 y="771525"/>
              <a:ext cx="6560707" cy="5055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5" name="Grafik 14">
              <a:extLst>
                <a:ext uri="{FF2B5EF4-FFF2-40B4-BE49-F238E27FC236}">
                  <a16:creationId xmlns:a16="http://schemas.microsoft.com/office/drawing/2014/main" id="{05E5291A-CBCC-4FC5-AB15-A3C542B33A99}"/>
                </a:ext>
              </a:extLst>
            </p:cNvPr>
            <p:cNvPicPr>
              <a:picLocks noChangeAspect="1"/>
            </p:cNvPicPr>
            <p:nvPr/>
          </p:nvPicPr>
          <p:blipFill>
            <a:blip r:embed="rId3"/>
            <a:stretch>
              <a:fillRect/>
            </a:stretch>
          </p:blipFill>
          <p:spPr>
            <a:xfrm>
              <a:off x="282099" y="666080"/>
              <a:ext cx="1639252" cy="898794"/>
            </a:xfrm>
            <a:prstGeom prst="rect">
              <a:avLst/>
            </a:prstGeom>
            <a:solidFill>
              <a:schemeClr val="bg1"/>
            </a:solidFill>
          </p:spPr>
        </p:pic>
      </p:grpSp>
      <p:sp>
        <p:nvSpPr>
          <p:cNvPr id="16" name="Textfeld 15">
            <a:extLst>
              <a:ext uri="{FF2B5EF4-FFF2-40B4-BE49-F238E27FC236}">
                <a16:creationId xmlns:a16="http://schemas.microsoft.com/office/drawing/2014/main" id="{B89475A9-E6E9-498F-A5A4-A9994971B080}"/>
              </a:ext>
            </a:extLst>
          </p:cNvPr>
          <p:cNvSpPr txBox="1"/>
          <p:nvPr/>
        </p:nvSpPr>
        <p:spPr>
          <a:xfrm>
            <a:off x="3676124" y="1437221"/>
            <a:ext cx="4722812" cy="646331"/>
          </a:xfrm>
          <a:prstGeom prst="rect">
            <a:avLst/>
          </a:prstGeom>
          <a:solidFill>
            <a:schemeClr val="bg1"/>
          </a:solidFill>
        </p:spPr>
        <p:txBody>
          <a:bodyPr wrap="square" rtlCol="0">
            <a:spAutoFit/>
          </a:bodyPr>
          <a:lstStyle/>
          <a:p>
            <a:r>
              <a:rPr lang="en-US" dirty="0">
                <a:solidFill>
                  <a:srgbClr val="004B7F"/>
                </a:solidFill>
                <a:latin typeface="Times New Roman" panose="02020603050405020304" pitchFamily="18" charset="0"/>
                <a:cs typeface="Times New Roman" panose="02020603050405020304" pitchFamily="18" charset="0"/>
              </a:rPr>
              <a:t>Further developments of the benefit-cost analysis regarding the methodology *</a:t>
            </a:r>
            <a:endParaRPr lang="de-DE" dirty="0">
              <a:solidFill>
                <a:srgbClr val="004B7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7" name="Tabelle 11">
                <a:extLst>
                  <a:ext uri="{FF2B5EF4-FFF2-40B4-BE49-F238E27FC236}">
                    <a16:creationId xmlns:a16="http://schemas.microsoft.com/office/drawing/2014/main" id="{A6AC819E-1AD5-4A75-8CAE-99AC5958947E}"/>
                  </a:ext>
                </a:extLst>
              </p:cNvPr>
              <p:cNvGraphicFramePr>
                <a:graphicFrameLocks noGrp="1"/>
              </p:cNvGraphicFramePr>
              <p:nvPr>
                <p:extLst>
                  <p:ext uri="{D42A27DB-BD31-4B8C-83A1-F6EECF244321}">
                    <p14:modId xmlns:p14="http://schemas.microsoft.com/office/powerpoint/2010/main" val="957988909"/>
                  </p:ext>
                </p:extLst>
              </p:nvPr>
            </p:nvGraphicFramePr>
            <p:xfrm>
              <a:off x="2551866" y="2215256"/>
              <a:ext cx="5322134" cy="3626742"/>
            </p:xfrm>
            <a:graphic>
              <a:graphicData uri="http://schemas.openxmlformats.org/drawingml/2006/table">
                <a:tbl>
                  <a:tblPr firstRow="1" bandRow="1">
                    <a:tableStyleId>{5940675A-B579-460E-94D1-54222C63F5DA}</a:tableStyleId>
                  </a:tblPr>
                  <a:tblGrid>
                    <a:gridCol w="5322134">
                      <a:extLst>
                        <a:ext uri="{9D8B030D-6E8A-4147-A177-3AD203B41FA5}">
                          <a16:colId xmlns:a16="http://schemas.microsoft.com/office/drawing/2014/main" val="1134888514"/>
                        </a:ext>
                      </a:extLst>
                    </a:gridCol>
                  </a:tblGrid>
                  <a:tr h="405533">
                    <a:tc>
                      <a:txBody>
                        <a:bodyPr/>
                        <a:lstStyle/>
                        <a:p>
                          <a:pPr>
                            <a:lnSpc>
                              <a:spcPts val="1200"/>
                            </a:lnSpc>
                          </a:pPr>
                          <a:r>
                            <a:rPr lang="en-US" sz="900" b="1" dirty="0">
                              <a:solidFill>
                                <a:srgbClr val="000000"/>
                              </a:solidFill>
                              <a:latin typeface="+mj-lt"/>
                              <a:cs typeface="Calibri" panose="020F0502020204030204" pitchFamily="34" charset="0"/>
                            </a:rPr>
                            <a:t>Time costs in passenger and freight transport</a:t>
                          </a:r>
                        </a:p>
                        <a:p>
                          <a:pPr>
                            <a:lnSpc>
                              <a:spcPts val="1200"/>
                            </a:lnSpc>
                          </a:pPr>
                          <a:r>
                            <a:rPr lang="en-US" sz="900" b="0" dirty="0">
                              <a:solidFill>
                                <a:srgbClr val="000000"/>
                              </a:solidFill>
                              <a:latin typeface="+mj-lt"/>
                              <a:cs typeface="Calibri" panose="020F0502020204030204" pitchFamily="34" charset="0"/>
                            </a:rPr>
                            <a:t>inter alia time gains in leisure traffic, for business travelers and logistics companies</a:t>
                          </a:r>
                          <a:endParaRPr lang="de-DE" sz="900" b="0" dirty="0">
                            <a:solidFill>
                              <a:srgbClr val="000000"/>
                            </a:solidFill>
                            <a:latin typeface="+mj-lt"/>
                            <a:cs typeface="Calibri" panose="020F0502020204030204" pitchFamily="34" charset="0"/>
                          </a:endParaRPr>
                        </a:p>
                      </a:txBody>
                      <a:tcPr marT="37785" marB="37785">
                        <a:lnB w="12700" cap="flat" cmpd="sng" algn="ctr">
                          <a:solidFill>
                            <a:srgbClr val="000000"/>
                          </a:solidFill>
                          <a:prstDash val="solid"/>
                          <a:round/>
                          <a:headEnd type="none" w="med" len="med"/>
                          <a:tailEnd type="none" w="med" len="med"/>
                        </a:lnB>
                        <a:solidFill>
                          <a:srgbClr val="B3E2FF"/>
                        </a:solidFill>
                      </a:tcPr>
                    </a:tc>
                    <a:extLst>
                      <a:ext uri="{0D108BD9-81ED-4DB2-BD59-A6C34878D82A}">
                        <a16:rowId xmlns:a16="http://schemas.microsoft.com/office/drawing/2014/main" val="3639549482"/>
                      </a:ext>
                    </a:extLst>
                  </a:tr>
                  <a:tr h="405533">
                    <a:tc>
                      <a:txBody>
                        <a:bodyPr/>
                        <a:lstStyle/>
                        <a:p>
                          <a:pPr>
                            <a:lnSpc>
                              <a:spcPts val="1200"/>
                            </a:lnSpc>
                          </a:pPr>
                          <a:r>
                            <a:rPr lang="en-US" sz="900" b="1" dirty="0">
                              <a:solidFill>
                                <a:srgbClr val="000000"/>
                              </a:solidFill>
                              <a:latin typeface="+mj-lt"/>
                              <a:cs typeface="Calibri" panose="020F0502020204030204" pitchFamily="34" charset="0"/>
                            </a:rPr>
                            <a:t>Reliability of traffic flow</a:t>
                          </a:r>
                        </a:p>
                        <a:p>
                          <a:pPr>
                            <a:lnSpc>
                              <a:spcPts val="1200"/>
                            </a:lnSpc>
                          </a:pPr>
                          <a:r>
                            <a:rPr lang="en-US" sz="900" b="0" dirty="0">
                              <a:solidFill>
                                <a:srgbClr val="000000"/>
                              </a:solidFill>
                              <a:latin typeface="+mj-lt"/>
                              <a:cs typeface="Calibri" panose="020F0502020204030204" pitchFamily="34" charset="0"/>
                            </a:rPr>
                            <a:t>inter alia better planning of trips and transports</a:t>
                          </a:r>
                          <a:endParaRPr lang="de-DE" sz="900" b="0" dirty="0">
                            <a:solidFill>
                              <a:srgbClr val="000000"/>
                            </a:solidFill>
                            <a:latin typeface="+mj-lt"/>
                            <a:cs typeface="Calibri" panose="020F0502020204030204" pitchFamily="34" charset="0"/>
                          </a:endParaRPr>
                        </a:p>
                      </a:txBody>
                      <a:tcPr marT="37785" marB="37785">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2FF"/>
                        </a:solidFill>
                      </a:tcPr>
                    </a:tc>
                    <a:extLst>
                      <a:ext uri="{0D108BD9-81ED-4DB2-BD59-A6C34878D82A}">
                        <a16:rowId xmlns:a16="http://schemas.microsoft.com/office/drawing/2014/main" val="2405976236"/>
                      </a:ext>
                    </a:extLst>
                  </a:tr>
                  <a:tr h="405533">
                    <a:tc>
                      <a:txBody>
                        <a:bodyPr/>
                        <a:lstStyle/>
                        <a:p>
                          <a:pPr>
                            <a:lnSpc>
                              <a:spcPts val="1200"/>
                            </a:lnSpc>
                          </a:pPr>
                          <a:r>
                            <a:rPr lang="en-US" sz="900" b="1" dirty="0">
                              <a:solidFill>
                                <a:srgbClr val="000000"/>
                              </a:solidFill>
                              <a:latin typeface="+mj-lt"/>
                              <a:cs typeface="Calibri" panose="020F0502020204030204" pitchFamily="34" charset="0"/>
                            </a:rPr>
                            <a:t>Implicit difference in utility</a:t>
                          </a:r>
                        </a:p>
                        <a:p>
                          <a:pPr>
                            <a:lnSpc>
                              <a:spcPts val="1200"/>
                            </a:lnSpc>
                          </a:pPr>
                          <a:r>
                            <a:rPr lang="en-US" sz="900" b="0" dirty="0">
                              <a:solidFill>
                                <a:srgbClr val="000000"/>
                              </a:solidFill>
                              <a:latin typeface="+mj-lt"/>
                              <a:cs typeface="Calibri" panose="020F0502020204030204" pitchFamily="34" charset="0"/>
                            </a:rPr>
                            <a:t>Consideration of implicit benefits in modal shift and new traffic</a:t>
                          </a:r>
                          <a:endParaRPr lang="de-DE" sz="900" b="0" dirty="0">
                            <a:solidFill>
                              <a:srgbClr val="000000"/>
                            </a:solidFill>
                            <a:latin typeface="+mj-lt"/>
                            <a:cs typeface="Calibri" panose="020F0502020204030204" pitchFamily="34" charset="0"/>
                          </a:endParaRPr>
                        </a:p>
                      </a:txBody>
                      <a:tcPr marT="37785" marB="37785">
                        <a:lnT w="12700" cap="flat" cmpd="sng" algn="ctr">
                          <a:solidFill>
                            <a:srgbClr val="000000"/>
                          </a:solidFill>
                          <a:prstDash val="solid"/>
                          <a:round/>
                          <a:headEnd type="none" w="med" len="med"/>
                          <a:tailEnd type="none" w="med" len="med"/>
                        </a:lnT>
                        <a:solidFill>
                          <a:srgbClr val="B3E2FF"/>
                        </a:solidFill>
                      </a:tcPr>
                    </a:tc>
                    <a:extLst>
                      <a:ext uri="{0D108BD9-81ED-4DB2-BD59-A6C34878D82A}">
                        <a16:rowId xmlns:a16="http://schemas.microsoft.com/office/drawing/2014/main" val="2649980737"/>
                      </a:ext>
                    </a:extLst>
                  </a:tr>
                  <a:tr h="405533">
                    <a:tc>
                      <a:txBody>
                        <a:bodyPr/>
                        <a:lstStyle/>
                        <a:p>
                          <a:pPr>
                            <a:lnSpc>
                              <a:spcPts val="1200"/>
                            </a:lnSpc>
                          </a:pPr>
                          <a:r>
                            <a:rPr lang="en-US" sz="900" b="1" dirty="0">
                              <a:solidFill>
                                <a:srgbClr val="000000"/>
                              </a:solidFill>
                              <a:latin typeface="+mj-lt"/>
                              <a:cs typeface="Calibri" panose="020F0502020204030204" pitchFamily="34" charset="0"/>
                            </a:rPr>
                            <a:t>Traffic safety</a:t>
                          </a:r>
                        </a:p>
                        <a:p>
                          <a:pPr>
                            <a:lnSpc>
                              <a:spcPts val="1200"/>
                            </a:lnSpc>
                          </a:pPr>
                          <a:r>
                            <a:rPr lang="en-US" sz="900" b="0" dirty="0">
                              <a:solidFill>
                                <a:srgbClr val="000000"/>
                              </a:solidFill>
                              <a:latin typeface="+mj-lt"/>
                              <a:cs typeface="Calibri" panose="020F0502020204030204" pitchFamily="34" charset="0"/>
                            </a:rPr>
                            <a:t>Avoidance of accident-related production losses and human suffering</a:t>
                          </a:r>
                          <a:endParaRPr lang="de-DE" sz="900" b="0" dirty="0">
                            <a:solidFill>
                              <a:srgbClr val="000000"/>
                            </a:solidFill>
                            <a:latin typeface="+mj-lt"/>
                            <a:cs typeface="Calibri" panose="020F0502020204030204" pitchFamily="34" charset="0"/>
                          </a:endParaRPr>
                        </a:p>
                      </a:txBody>
                      <a:tcPr marT="37785" marB="37785">
                        <a:solidFill>
                          <a:srgbClr val="B3E2FF"/>
                        </a:solidFill>
                      </a:tcPr>
                    </a:tc>
                    <a:extLst>
                      <a:ext uri="{0D108BD9-81ED-4DB2-BD59-A6C34878D82A}">
                        <a16:rowId xmlns:a16="http://schemas.microsoft.com/office/drawing/2014/main" val="2730749829"/>
                      </a:ext>
                    </a:extLst>
                  </a:tr>
                  <a:tr h="405533">
                    <a:tc>
                      <a:txBody>
                        <a:bodyPr/>
                        <a:lstStyle/>
                        <a:p>
                          <a:pPr>
                            <a:lnSpc>
                              <a:spcPts val="1200"/>
                            </a:lnSpc>
                          </a:pPr>
                          <a:r>
                            <a:rPr lang="en-US" sz="900" b="1" dirty="0">
                              <a:solidFill>
                                <a:srgbClr val="000000"/>
                              </a:solidFill>
                              <a:latin typeface="+mj-lt"/>
                              <a:cs typeface="Calibri" panose="020F0502020204030204" pitchFamily="34" charset="0"/>
                            </a:rPr>
                            <a:t>Operating and maintenance costs in passenger and freight transport</a:t>
                          </a:r>
                        </a:p>
                        <a:p>
                          <a:pPr>
                            <a:lnSpc>
                              <a:spcPts val="1200"/>
                            </a:lnSpc>
                          </a:pPr>
                          <a:r>
                            <a:rPr lang="en-US" sz="900" b="0" dirty="0">
                              <a:solidFill>
                                <a:srgbClr val="000000"/>
                              </a:solidFill>
                              <a:latin typeface="+mj-lt"/>
                              <a:cs typeface="Calibri" panose="020F0502020204030204" pitchFamily="34" charset="0"/>
                            </a:rPr>
                            <a:t>inter alia fuel costs, labor costs, vehicle costs</a:t>
                          </a:r>
                          <a:endParaRPr lang="de-DE" sz="900" b="0" dirty="0">
                            <a:solidFill>
                              <a:srgbClr val="000000"/>
                            </a:solidFill>
                            <a:latin typeface="+mj-lt"/>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4188827659"/>
                      </a:ext>
                    </a:extLst>
                  </a:tr>
                  <a:tr h="405349">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Environmental impacts</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Noise, </a:t>
                          </a:r>
                          <a14:m>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Calibri" panose="020F0502020204030204" pitchFamily="34" charset="0"/>
                                    </a:rPr>
                                  </m:ctrlPr>
                                </m:sSubPr>
                                <m:e>
                                  <m:r>
                                    <a:rPr kumimoji="0" lang="de-DE"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Calibri" panose="020F0502020204030204" pitchFamily="34" charset="0"/>
                                    </a:rPr>
                                    <m:t>𝐶𝑂</m:t>
                                  </m:r>
                                </m:e>
                                <m:sub>
                                  <m:r>
                                    <a:rPr kumimoji="0" lang="de-DE"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Calibri" panose="020F0502020204030204" pitchFamily="34" charset="0"/>
                                    </a:rPr>
                                    <m:t>2</m:t>
                                  </m:r>
                                </m:sub>
                              </m:sSub>
                            </m:oMath>
                          </a14:m>
                          <a:r>
                            <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 </a:t>
                          </a:r>
                          <a14:m>
                            <m:oMath xmlns:m="http://schemas.openxmlformats.org/officeDocument/2006/math">
                              <m:sSub>
                                <m:sSubPr>
                                  <m:ctrlPr>
                                    <a:rPr kumimoji="0" lang="en-US"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Calibri" panose="020F0502020204030204" pitchFamily="34" charset="0"/>
                                    </a:rPr>
                                  </m:ctrlPr>
                                </m:sSubPr>
                                <m:e>
                                  <m:r>
                                    <a:rPr kumimoji="0" lang="de-DE"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Calibri" panose="020F0502020204030204" pitchFamily="34" charset="0"/>
                                    </a:rPr>
                                    <m:t>𝑁𝑂</m:t>
                                  </m:r>
                                </m:e>
                                <m:sub>
                                  <m:r>
                                    <a:rPr kumimoji="0" lang="de-DE" sz="9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Calibri" panose="020F0502020204030204" pitchFamily="34" charset="0"/>
                                    </a:rPr>
                                    <m:t>𝑥</m:t>
                                  </m:r>
                                </m:sub>
                              </m:sSub>
                            </m:oMath>
                          </a14:m>
                          <a:r>
                            <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 </a:t>
                          </a:r>
                          <a:r>
                            <a:rPr kumimoji="0" lang="en-US"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carcinogenic pollutants and life cycle emissions</a:t>
                          </a:r>
                          <a:endPar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167222648"/>
                      </a:ext>
                    </a:extLst>
                  </a:tr>
                  <a:tr h="405533">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Spatial effects</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Employment effects from construction and operation, international effects</a:t>
                          </a:r>
                          <a:endPar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875540925"/>
                      </a:ext>
                    </a:extLst>
                  </a:tr>
                  <a:tr h="405533">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Maintenance</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Maintenance costs of the transport infrastructure projects to be assessed</a:t>
                          </a:r>
                          <a:endPar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4229047464"/>
                      </a:ext>
                    </a:extLst>
                  </a:tr>
                  <a:tr h="382662">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Investment costs</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Planning &amp; construction costs of the transport infrastructure projects to be assessed</a:t>
                          </a:r>
                          <a:endPar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3046701319"/>
                      </a:ext>
                    </a:extLst>
                  </a:tr>
                </a:tbl>
              </a:graphicData>
            </a:graphic>
          </p:graphicFrame>
        </mc:Choice>
        <mc:Fallback xmlns="">
          <p:graphicFrame>
            <p:nvGraphicFramePr>
              <p:cNvPr id="17" name="Tabelle 11">
                <a:extLst>
                  <a:ext uri="{FF2B5EF4-FFF2-40B4-BE49-F238E27FC236}">
                    <a16:creationId xmlns:a16="http://schemas.microsoft.com/office/drawing/2014/main" id="{A6AC819E-1AD5-4A75-8CAE-99AC5958947E}"/>
                  </a:ext>
                </a:extLst>
              </p:cNvPr>
              <p:cNvGraphicFramePr>
                <a:graphicFrameLocks noGrp="1"/>
              </p:cNvGraphicFramePr>
              <p:nvPr>
                <p:extLst>
                  <p:ext uri="{D42A27DB-BD31-4B8C-83A1-F6EECF244321}">
                    <p14:modId xmlns:p14="http://schemas.microsoft.com/office/powerpoint/2010/main" val="957988909"/>
                  </p:ext>
                </p:extLst>
              </p:nvPr>
            </p:nvGraphicFramePr>
            <p:xfrm>
              <a:off x="2551866" y="2215256"/>
              <a:ext cx="5322134" cy="3626742"/>
            </p:xfrm>
            <a:graphic>
              <a:graphicData uri="http://schemas.openxmlformats.org/drawingml/2006/table">
                <a:tbl>
                  <a:tblPr firstRow="1" bandRow="1">
                    <a:tableStyleId>{5940675A-B579-460E-94D1-54222C63F5DA}</a:tableStyleId>
                  </a:tblPr>
                  <a:tblGrid>
                    <a:gridCol w="5322134">
                      <a:extLst>
                        <a:ext uri="{9D8B030D-6E8A-4147-A177-3AD203B41FA5}">
                          <a16:colId xmlns:a16="http://schemas.microsoft.com/office/drawing/2014/main" val="1134888514"/>
                        </a:ext>
                      </a:extLst>
                    </a:gridCol>
                  </a:tblGrid>
                  <a:tr h="405533">
                    <a:tc>
                      <a:txBody>
                        <a:bodyPr/>
                        <a:lstStyle/>
                        <a:p>
                          <a:pPr>
                            <a:lnSpc>
                              <a:spcPts val="1200"/>
                            </a:lnSpc>
                          </a:pPr>
                          <a:r>
                            <a:rPr lang="en-US" sz="900" b="1" dirty="0">
                              <a:solidFill>
                                <a:srgbClr val="000000"/>
                              </a:solidFill>
                              <a:latin typeface="+mj-lt"/>
                              <a:cs typeface="Calibri" panose="020F0502020204030204" pitchFamily="34" charset="0"/>
                            </a:rPr>
                            <a:t>Time costs in passenger and freight transport</a:t>
                          </a:r>
                        </a:p>
                        <a:p>
                          <a:pPr>
                            <a:lnSpc>
                              <a:spcPts val="1200"/>
                            </a:lnSpc>
                          </a:pPr>
                          <a:r>
                            <a:rPr lang="en-US" sz="900" b="0" dirty="0">
                              <a:solidFill>
                                <a:srgbClr val="000000"/>
                              </a:solidFill>
                              <a:latin typeface="+mj-lt"/>
                              <a:cs typeface="Calibri" panose="020F0502020204030204" pitchFamily="34" charset="0"/>
                            </a:rPr>
                            <a:t>inter alia time gains in leisure traffic, for business travelers and logistics companies</a:t>
                          </a:r>
                          <a:endParaRPr lang="de-DE" sz="900" b="0" dirty="0">
                            <a:solidFill>
                              <a:srgbClr val="000000"/>
                            </a:solidFill>
                            <a:latin typeface="+mj-lt"/>
                            <a:cs typeface="Calibri" panose="020F0502020204030204" pitchFamily="34" charset="0"/>
                          </a:endParaRPr>
                        </a:p>
                      </a:txBody>
                      <a:tcPr marT="37785" marB="37785">
                        <a:lnB w="12700" cap="flat" cmpd="sng" algn="ctr">
                          <a:solidFill>
                            <a:srgbClr val="000000"/>
                          </a:solidFill>
                          <a:prstDash val="solid"/>
                          <a:round/>
                          <a:headEnd type="none" w="med" len="med"/>
                          <a:tailEnd type="none" w="med" len="med"/>
                        </a:lnB>
                        <a:solidFill>
                          <a:srgbClr val="B3E2FF"/>
                        </a:solidFill>
                      </a:tcPr>
                    </a:tc>
                    <a:extLst>
                      <a:ext uri="{0D108BD9-81ED-4DB2-BD59-A6C34878D82A}">
                        <a16:rowId xmlns:a16="http://schemas.microsoft.com/office/drawing/2014/main" val="3639549482"/>
                      </a:ext>
                    </a:extLst>
                  </a:tr>
                  <a:tr h="405533">
                    <a:tc>
                      <a:txBody>
                        <a:bodyPr/>
                        <a:lstStyle/>
                        <a:p>
                          <a:pPr>
                            <a:lnSpc>
                              <a:spcPts val="1200"/>
                            </a:lnSpc>
                          </a:pPr>
                          <a:r>
                            <a:rPr lang="en-US" sz="900" b="1" dirty="0">
                              <a:solidFill>
                                <a:srgbClr val="000000"/>
                              </a:solidFill>
                              <a:latin typeface="+mj-lt"/>
                              <a:cs typeface="Calibri" panose="020F0502020204030204" pitchFamily="34" charset="0"/>
                            </a:rPr>
                            <a:t>Reliability of traffic flow</a:t>
                          </a:r>
                        </a:p>
                        <a:p>
                          <a:pPr>
                            <a:lnSpc>
                              <a:spcPts val="1200"/>
                            </a:lnSpc>
                          </a:pPr>
                          <a:r>
                            <a:rPr lang="en-US" sz="900" b="0" dirty="0">
                              <a:solidFill>
                                <a:srgbClr val="000000"/>
                              </a:solidFill>
                              <a:latin typeface="+mj-lt"/>
                              <a:cs typeface="Calibri" panose="020F0502020204030204" pitchFamily="34" charset="0"/>
                            </a:rPr>
                            <a:t>inter alia better planning of trips and transports</a:t>
                          </a:r>
                          <a:endParaRPr lang="de-DE" sz="900" b="0" dirty="0">
                            <a:solidFill>
                              <a:srgbClr val="000000"/>
                            </a:solidFill>
                            <a:latin typeface="+mj-lt"/>
                            <a:cs typeface="Calibri" panose="020F0502020204030204" pitchFamily="34" charset="0"/>
                          </a:endParaRPr>
                        </a:p>
                      </a:txBody>
                      <a:tcPr marT="37785" marB="37785">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2FF"/>
                        </a:solidFill>
                      </a:tcPr>
                    </a:tc>
                    <a:extLst>
                      <a:ext uri="{0D108BD9-81ED-4DB2-BD59-A6C34878D82A}">
                        <a16:rowId xmlns:a16="http://schemas.microsoft.com/office/drawing/2014/main" val="2405976236"/>
                      </a:ext>
                    </a:extLst>
                  </a:tr>
                  <a:tr h="405533">
                    <a:tc>
                      <a:txBody>
                        <a:bodyPr/>
                        <a:lstStyle/>
                        <a:p>
                          <a:pPr>
                            <a:lnSpc>
                              <a:spcPts val="1200"/>
                            </a:lnSpc>
                          </a:pPr>
                          <a:r>
                            <a:rPr lang="en-US" sz="900" b="1" dirty="0">
                              <a:solidFill>
                                <a:srgbClr val="000000"/>
                              </a:solidFill>
                              <a:latin typeface="+mj-lt"/>
                              <a:cs typeface="Calibri" panose="020F0502020204030204" pitchFamily="34" charset="0"/>
                            </a:rPr>
                            <a:t>Implicit difference in utility</a:t>
                          </a:r>
                        </a:p>
                        <a:p>
                          <a:pPr>
                            <a:lnSpc>
                              <a:spcPts val="1200"/>
                            </a:lnSpc>
                          </a:pPr>
                          <a:r>
                            <a:rPr lang="en-US" sz="900" b="0" dirty="0">
                              <a:solidFill>
                                <a:srgbClr val="000000"/>
                              </a:solidFill>
                              <a:latin typeface="+mj-lt"/>
                              <a:cs typeface="Calibri" panose="020F0502020204030204" pitchFamily="34" charset="0"/>
                            </a:rPr>
                            <a:t>Consideration of implicit benefits in modal shift and new traffic</a:t>
                          </a:r>
                          <a:endParaRPr lang="de-DE" sz="900" b="0" dirty="0">
                            <a:solidFill>
                              <a:srgbClr val="000000"/>
                            </a:solidFill>
                            <a:latin typeface="+mj-lt"/>
                            <a:cs typeface="Calibri" panose="020F0502020204030204" pitchFamily="34" charset="0"/>
                          </a:endParaRPr>
                        </a:p>
                      </a:txBody>
                      <a:tcPr marT="37785" marB="37785">
                        <a:lnT w="12700" cap="flat" cmpd="sng" algn="ctr">
                          <a:solidFill>
                            <a:srgbClr val="000000"/>
                          </a:solidFill>
                          <a:prstDash val="solid"/>
                          <a:round/>
                          <a:headEnd type="none" w="med" len="med"/>
                          <a:tailEnd type="none" w="med" len="med"/>
                        </a:lnT>
                        <a:solidFill>
                          <a:srgbClr val="B3E2FF"/>
                        </a:solidFill>
                      </a:tcPr>
                    </a:tc>
                    <a:extLst>
                      <a:ext uri="{0D108BD9-81ED-4DB2-BD59-A6C34878D82A}">
                        <a16:rowId xmlns:a16="http://schemas.microsoft.com/office/drawing/2014/main" val="2649980737"/>
                      </a:ext>
                    </a:extLst>
                  </a:tr>
                  <a:tr h="405533">
                    <a:tc>
                      <a:txBody>
                        <a:bodyPr/>
                        <a:lstStyle/>
                        <a:p>
                          <a:pPr>
                            <a:lnSpc>
                              <a:spcPts val="1200"/>
                            </a:lnSpc>
                          </a:pPr>
                          <a:r>
                            <a:rPr lang="en-US" sz="900" b="1" dirty="0">
                              <a:solidFill>
                                <a:srgbClr val="000000"/>
                              </a:solidFill>
                              <a:latin typeface="+mj-lt"/>
                              <a:cs typeface="Calibri" panose="020F0502020204030204" pitchFamily="34" charset="0"/>
                            </a:rPr>
                            <a:t>Traffic safety</a:t>
                          </a:r>
                        </a:p>
                        <a:p>
                          <a:pPr>
                            <a:lnSpc>
                              <a:spcPts val="1200"/>
                            </a:lnSpc>
                          </a:pPr>
                          <a:r>
                            <a:rPr lang="en-US" sz="900" b="0" dirty="0">
                              <a:solidFill>
                                <a:srgbClr val="000000"/>
                              </a:solidFill>
                              <a:latin typeface="+mj-lt"/>
                              <a:cs typeface="Calibri" panose="020F0502020204030204" pitchFamily="34" charset="0"/>
                            </a:rPr>
                            <a:t>Avoidance of accident-related production losses and human suffering</a:t>
                          </a:r>
                          <a:endParaRPr lang="de-DE" sz="900" b="0" dirty="0">
                            <a:solidFill>
                              <a:srgbClr val="000000"/>
                            </a:solidFill>
                            <a:latin typeface="+mj-lt"/>
                            <a:cs typeface="Calibri" panose="020F0502020204030204" pitchFamily="34" charset="0"/>
                          </a:endParaRPr>
                        </a:p>
                      </a:txBody>
                      <a:tcPr marT="37785" marB="37785">
                        <a:solidFill>
                          <a:srgbClr val="B3E2FF"/>
                        </a:solidFill>
                      </a:tcPr>
                    </a:tc>
                    <a:extLst>
                      <a:ext uri="{0D108BD9-81ED-4DB2-BD59-A6C34878D82A}">
                        <a16:rowId xmlns:a16="http://schemas.microsoft.com/office/drawing/2014/main" val="2730749829"/>
                      </a:ext>
                    </a:extLst>
                  </a:tr>
                  <a:tr h="405533">
                    <a:tc>
                      <a:txBody>
                        <a:bodyPr/>
                        <a:lstStyle/>
                        <a:p>
                          <a:pPr>
                            <a:lnSpc>
                              <a:spcPts val="1200"/>
                            </a:lnSpc>
                          </a:pPr>
                          <a:r>
                            <a:rPr lang="en-US" sz="900" b="1" dirty="0">
                              <a:solidFill>
                                <a:srgbClr val="000000"/>
                              </a:solidFill>
                              <a:latin typeface="+mj-lt"/>
                              <a:cs typeface="Calibri" panose="020F0502020204030204" pitchFamily="34" charset="0"/>
                            </a:rPr>
                            <a:t>Operating and maintenance costs in passenger and freight transport</a:t>
                          </a:r>
                        </a:p>
                        <a:p>
                          <a:pPr>
                            <a:lnSpc>
                              <a:spcPts val="1200"/>
                            </a:lnSpc>
                          </a:pPr>
                          <a:r>
                            <a:rPr lang="en-US" sz="900" b="0" dirty="0">
                              <a:solidFill>
                                <a:srgbClr val="000000"/>
                              </a:solidFill>
                              <a:latin typeface="+mj-lt"/>
                              <a:cs typeface="Calibri" panose="020F0502020204030204" pitchFamily="34" charset="0"/>
                            </a:rPr>
                            <a:t>inter alia fuel costs, labor costs, vehicle costs</a:t>
                          </a:r>
                          <a:endParaRPr lang="de-DE" sz="900" b="0" dirty="0">
                            <a:solidFill>
                              <a:srgbClr val="000000"/>
                            </a:solidFill>
                            <a:latin typeface="+mj-lt"/>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4188827659"/>
                      </a:ext>
                    </a:extLst>
                  </a:tr>
                  <a:tr h="405349">
                    <a:tc>
                      <a:txBody>
                        <a:bodyPr/>
                        <a:lstStyle/>
                        <a:p>
                          <a:endParaRPr lang="de-DE"/>
                        </a:p>
                      </a:txBody>
                      <a:tcPr marT="37785" marB="37785">
                        <a:blipFill>
                          <a:blip r:embed="rId4"/>
                          <a:stretch>
                            <a:fillRect l="-114" t="-498507" r="-229" b="-298507"/>
                          </a:stretch>
                        </a:blipFill>
                      </a:tcPr>
                    </a:tc>
                    <a:extLst>
                      <a:ext uri="{0D108BD9-81ED-4DB2-BD59-A6C34878D82A}">
                        <a16:rowId xmlns:a16="http://schemas.microsoft.com/office/drawing/2014/main" val="167222648"/>
                      </a:ext>
                    </a:extLst>
                  </a:tr>
                  <a:tr h="405533">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Spatial effects</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Employment effects from construction and operation, international effects</a:t>
                          </a:r>
                          <a:endPar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875540925"/>
                      </a:ext>
                    </a:extLst>
                  </a:tr>
                  <a:tr h="405533">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Maintenance</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Maintenance costs of the transport infrastructure projects to be assessed</a:t>
                          </a:r>
                          <a:endPar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4229047464"/>
                      </a:ext>
                    </a:extLst>
                  </a:tr>
                  <a:tr h="382662">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Investment costs</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rPr>
                            <a:t>Planning &amp; construction costs of the transport infrastructure projects to be assessed</a:t>
                          </a:r>
                          <a:endParaRPr kumimoji="0" lang="de-DE" sz="900" b="0" i="0" u="none" strike="noStrike" kern="1200" cap="none" spc="0" normalizeH="0" baseline="0" noProof="0" dirty="0">
                            <a:ln>
                              <a:noFill/>
                            </a:ln>
                            <a:solidFill>
                              <a:srgbClr val="000000"/>
                            </a:solidFill>
                            <a:effectLst/>
                            <a:uLnTx/>
                            <a:uFillTx/>
                            <a:latin typeface="+mj-lt"/>
                            <a:ea typeface="+mn-ea"/>
                            <a:cs typeface="Calibri" panose="020F0502020204030204" pitchFamily="34" charset="0"/>
                          </a:endParaRPr>
                        </a:p>
                      </a:txBody>
                      <a:tcPr marT="37785" marB="37785">
                        <a:solidFill>
                          <a:srgbClr val="E5E5E5"/>
                        </a:solidFill>
                      </a:tcPr>
                    </a:tc>
                    <a:extLst>
                      <a:ext uri="{0D108BD9-81ED-4DB2-BD59-A6C34878D82A}">
                        <a16:rowId xmlns:a16="http://schemas.microsoft.com/office/drawing/2014/main" val="3046701319"/>
                      </a:ext>
                    </a:extLst>
                  </a:tr>
                </a:tbl>
              </a:graphicData>
            </a:graphic>
          </p:graphicFrame>
        </mc:Fallback>
      </mc:AlternateContent>
      <p:sp>
        <p:nvSpPr>
          <p:cNvPr id="25" name="Textfeld 24">
            <a:extLst>
              <a:ext uri="{FF2B5EF4-FFF2-40B4-BE49-F238E27FC236}">
                <a16:creationId xmlns:a16="http://schemas.microsoft.com/office/drawing/2014/main" id="{57BC59C9-BC33-48EF-B73D-FE4F6B38BDF6}"/>
              </a:ext>
            </a:extLst>
          </p:cNvPr>
          <p:cNvSpPr txBox="1">
            <a:spLocks noChangeArrowheads="1"/>
          </p:cNvSpPr>
          <p:nvPr/>
        </p:nvSpPr>
        <p:spPr bwMode="auto">
          <a:xfrm rot="20553929">
            <a:off x="6284294" y="3744692"/>
            <a:ext cx="4252214" cy="338554"/>
          </a:xfrm>
          <a:prstGeom prst="rect">
            <a:avLst/>
          </a:prstGeom>
          <a:solidFill>
            <a:srgbClr val="FFFF99"/>
          </a:solidFill>
          <a:ln w="9525">
            <a:solidFill>
              <a:schemeClr val="bg2"/>
            </a:solidFill>
            <a:miter lim="800000"/>
            <a:headEnd/>
            <a:tailEnd/>
          </a:ln>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a:spcBef>
                <a:spcPct val="0"/>
              </a:spcBef>
            </a:pPr>
            <a:r>
              <a:rPr lang="en-US" altLang="de-DE" b="1" dirty="0">
                <a:solidFill>
                  <a:schemeClr val="tx2"/>
                </a:solidFill>
                <a:latin typeface="+mn-lt"/>
              </a:rPr>
              <a:t>… No reorientation recognizable …</a:t>
            </a:r>
          </a:p>
        </p:txBody>
      </p:sp>
    </p:spTree>
    <p:extLst>
      <p:ext uri="{BB962C8B-B14F-4D97-AF65-F5344CB8AC3E}">
        <p14:creationId xmlns:p14="http://schemas.microsoft.com/office/powerpoint/2010/main" val="418287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pPr>
              <a:spcBef>
                <a:spcPct val="25000"/>
              </a:spcBef>
              <a:defRPr/>
            </a:pPr>
            <a:endParaRPr lang="en-US" altLang="de-DE" b="1" noProof="0" dirty="0">
              <a:solidFill>
                <a:schemeClr val="tx1"/>
              </a:solidFill>
              <a:cs typeface="Arial" charset="0"/>
            </a:endParaRPr>
          </a:p>
          <a:p>
            <a:pPr>
              <a:spcBef>
                <a:spcPct val="25000"/>
              </a:spcBef>
              <a:defRPr/>
            </a:pPr>
            <a:endParaRPr lang="en-US" altLang="de-DE" b="1" dirty="0">
              <a:solidFill>
                <a:schemeClr val="tx1"/>
              </a:solidFill>
              <a:cs typeface="Arial" charset="0"/>
            </a:endParaRPr>
          </a:p>
          <a:p>
            <a:pPr>
              <a:spcBef>
                <a:spcPct val="25000"/>
              </a:spcBef>
              <a:defRPr/>
            </a:pPr>
            <a:endParaRPr lang="en-US" altLang="de-DE" b="1" noProof="0" dirty="0">
              <a:solidFill>
                <a:schemeClr val="tx1"/>
              </a:solidFill>
              <a:cs typeface="Arial" charset="0"/>
            </a:endParaRPr>
          </a:p>
          <a:p>
            <a:pPr>
              <a:spcBef>
                <a:spcPct val="25000"/>
              </a:spcBef>
              <a:defRPr/>
            </a:pPr>
            <a:endParaRPr lang="en-US" altLang="de-DE" b="1" dirty="0">
              <a:solidFill>
                <a:schemeClr val="tx1"/>
              </a:solidFill>
              <a:cs typeface="Arial" charset="0"/>
            </a:endParaRPr>
          </a:p>
          <a:p>
            <a:pPr>
              <a:spcBef>
                <a:spcPct val="25000"/>
              </a:spcBef>
              <a:defRPr/>
            </a:pPr>
            <a:r>
              <a:rPr lang="en-US" altLang="de-DE" b="1" noProof="0" dirty="0">
                <a:solidFill>
                  <a:schemeClr val="tx1"/>
                </a:solidFill>
                <a:cs typeface="Arial" charset="0"/>
              </a:rPr>
              <a:t>A cost- cost – relationship is economically absurd</a:t>
            </a:r>
            <a:r>
              <a:rPr lang="en-US" altLang="de-DE" noProof="0" dirty="0">
                <a:solidFill>
                  <a:schemeClr val="tx1"/>
                </a:solidFill>
                <a:cs typeface="Arial" charset="0"/>
              </a:rPr>
              <a:t>;</a:t>
            </a:r>
            <a:r>
              <a:rPr lang="en-US" altLang="de-DE" b="1" noProof="0" dirty="0">
                <a:solidFill>
                  <a:schemeClr val="tx1"/>
                </a:solidFill>
                <a:cs typeface="Arial" charset="0"/>
              </a:rPr>
              <a:t> </a:t>
            </a:r>
            <a:r>
              <a:rPr lang="en-US" altLang="de-DE" noProof="0" dirty="0">
                <a:solidFill>
                  <a:schemeClr val="tx1"/>
                </a:solidFill>
                <a:cs typeface="Arial" charset="0"/>
              </a:rPr>
              <a:t>but offers mathematically unexpected possibilities! Example “Local bypass”: </a:t>
            </a:r>
          </a:p>
          <a:p>
            <a:pPr>
              <a:spcBef>
                <a:spcPct val="25000"/>
              </a:spcBef>
              <a:defRPr/>
            </a:pPr>
            <a:r>
              <a:rPr lang="en-US" altLang="de-DE" u="sng" noProof="0" dirty="0">
                <a:solidFill>
                  <a:schemeClr val="tx1"/>
                </a:solidFill>
                <a:cs typeface="Arial" charset="0"/>
              </a:rPr>
              <a:t>Var0:</a:t>
            </a:r>
            <a:r>
              <a:rPr lang="en-US" altLang="de-DE" noProof="0" dirty="0">
                <a:solidFill>
                  <a:schemeClr val="tx1"/>
                </a:solidFill>
                <a:cs typeface="Arial" charset="0"/>
              </a:rPr>
              <a:t> Cost reductions 1000 million / construction costs 100 million 	=     „BCR“ 10,00</a:t>
            </a:r>
            <a:br>
              <a:rPr lang="en-US" altLang="de-DE" noProof="0" dirty="0">
                <a:solidFill>
                  <a:schemeClr val="tx1"/>
                </a:solidFill>
                <a:cs typeface="Arial" charset="0"/>
              </a:rPr>
            </a:br>
            <a:endParaRPr lang="en-US" altLang="de-DE" noProof="0" dirty="0">
              <a:solidFill>
                <a:schemeClr val="tx1"/>
              </a:solidFill>
              <a:cs typeface="Arial" charset="0"/>
            </a:endParaRPr>
          </a:p>
          <a:p>
            <a:pPr>
              <a:spcBef>
                <a:spcPct val="25000"/>
              </a:spcBef>
              <a:defRPr/>
            </a:pPr>
            <a:r>
              <a:rPr lang="en-US" altLang="de-DE" i="1" noProof="0" dirty="0">
                <a:solidFill>
                  <a:schemeClr val="tx1"/>
                </a:solidFill>
                <a:cs typeface="Arial" charset="0"/>
              </a:rPr>
              <a:t>Can we change that? We add what above and below?</a:t>
            </a:r>
          </a:p>
          <a:p>
            <a:pPr>
              <a:spcBef>
                <a:spcPct val="25000"/>
              </a:spcBef>
              <a:defRPr/>
            </a:pPr>
            <a:r>
              <a:rPr lang="en-US" altLang="de-DE" noProof="0" dirty="0">
                <a:solidFill>
                  <a:schemeClr val="tx1"/>
                </a:solidFill>
                <a:cs typeface="Arial" charset="0"/>
              </a:rPr>
              <a:t>We build more elaborately and save on operating costs: + 20 </a:t>
            </a:r>
            <a:r>
              <a:rPr lang="en-US" altLang="de-DE" dirty="0">
                <a:solidFill>
                  <a:schemeClr val="tx1"/>
                </a:solidFill>
                <a:cs typeface="Arial" charset="0"/>
              </a:rPr>
              <a:t>millions</a:t>
            </a:r>
            <a:endParaRPr lang="en-US" altLang="de-DE" noProof="0" dirty="0">
              <a:solidFill>
                <a:schemeClr val="tx1"/>
              </a:solidFill>
              <a:cs typeface="Arial" charset="0"/>
            </a:endParaRPr>
          </a:p>
          <a:p>
            <a:pPr>
              <a:spcBef>
                <a:spcPct val="25000"/>
              </a:spcBef>
              <a:defRPr/>
            </a:pPr>
            <a:r>
              <a:rPr lang="en-US" altLang="de-DE" u="sng" noProof="0" dirty="0">
                <a:solidFill>
                  <a:schemeClr val="tx1"/>
                </a:solidFill>
                <a:cs typeface="Arial" charset="0"/>
              </a:rPr>
              <a:t>Var1:</a:t>
            </a:r>
            <a:r>
              <a:rPr lang="en-US" altLang="de-DE" noProof="0" dirty="0">
                <a:solidFill>
                  <a:schemeClr val="tx1"/>
                </a:solidFill>
                <a:cs typeface="Arial" charset="0"/>
              </a:rPr>
              <a:t> </a:t>
            </a:r>
            <a:r>
              <a:rPr lang="en-US" altLang="de-DE" dirty="0">
                <a:solidFill>
                  <a:schemeClr val="tx1"/>
                </a:solidFill>
                <a:cs typeface="Arial" charset="0"/>
              </a:rPr>
              <a:t>C</a:t>
            </a:r>
            <a:r>
              <a:rPr lang="en-US" altLang="de-DE" noProof="0" dirty="0" err="1">
                <a:solidFill>
                  <a:schemeClr val="tx1"/>
                </a:solidFill>
                <a:cs typeface="Arial" charset="0"/>
              </a:rPr>
              <a:t>ost</a:t>
            </a:r>
            <a:r>
              <a:rPr lang="en-US" altLang="de-DE" noProof="0" dirty="0">
                <a:solidFill>
                  <a:schemeClr val="tx1"/>
                </a:solidFill>
                <a:cs typeface="Arial" charset="0"/>
              </a:rPr>
              <a:t> reductions 1020 </a:t>
            </a:r>
            <a:r>
              <a:rPr lang="en-US" altLang="de-DE" dirty="0">
                <a:solidFill>
                  <a:schemeClr val="tx1"/>
                </a:solidFill>
                <a:cs typeface="Arial" charset="0"/>
              </a:rPr>
              <a:t>million</a:t>
            </a:r>
            <a:r>
              <a:rPr lang="en-US" altLang="de-DE" noProof="0" dirty="0">
                <a:solidFill>
                  <a:schemeClr val="tx1"/>
                </a:solidFill>
                <a:cs typeface="Arial" charset="0"/>
              </a:rPr>
              <a:t> / construction costs 120 </a:t>
            </a:r>
            <a:r>
              <a:rPr lang="en-US" altLang="de-DE" dirty="0">
                <a:solidFill>
                  <a:schemeClr val="tx1"/>
                </a:solidFill>
                <a:cs typeface="Arial" charset="0"/>
              </a:rPr>
              <a:t>million</a:t>
            </a:r>
            <a:r>
              <a:rPr lang="en-US" altLang="de-DE" noProof="0" dirty="0">
                <a:solidFill>
                  <a:schemeClr val="tx1"/>
                </a:solidFill>
                <a:cs typeface="Arial" charset="0"/>
              </a:rPr>
              <a:t> 	=     „BCR“  8,50</a:t>
            </a:r>
          </a:p>
          <a:p>
            <a:pPr>
              <a:spcBef>
                <a:spcPct val="25000"/>
              </a:spcBef>
              <a:defRPr/>
            </a:pPr>
            <a:endParaRPr lang="en-US" altLang="de-DE" noProof="0" dirty="0">
              <a:solidFill>
                <a:schemeClr val="tx1"/>
              </a:solidFill>
              <a:cs typeface="Arial" charset="0"/>
            </a:endParaRPr>
          </a:p>
          <a:p>
            <a:pPr>
              <a:spcBef>
                <a:spcPct val="25000"/>
              </a:spcBef>
              <a:defRPr/>
            </a:pPr>
            <a:r>
              <a:rPr lang="en-US" altLang="de-DE" i="1" noProof="0" dirty="0">
                <a:solidFill>
                  <a:schemeClr val="tx1"/>
                </a:solidFill>
                <a:cs typeface="Arial" charset="0"/>
              </a:rPr>
              <a:t>Wrong direction!           Now: We </a:t>
            </a:r>
            <a:r>
              <a:rPr lang="en-US" altLang="de-DE" i="1" dirty="0">
                <a:solidFill>
                  <a:schemeClr val="tx1"/>
                </a:solidFill>
                <a:cs typeface="Arial" charset="0"/>
              </a:rPr>
              <a:t>take something away from above and below:</a:t>
            </a:r>
            <a:endParaRPr lang="en-US" altLang="de-DE" i="1" noProof="0" dirty="0">
              <a:solidFill>
                <a:schemeClr val="tx1"/>
              </a:solidFill>
              <a:cs typeface="Arial" charset="0"/>
            </a:endParaRPr>
          </a:p>
          <a:p>
            <a:pPr>
              <a:spcBef>
                <a:spcPct val="25000"/>
              </a:spcBef>
              <a:defRPr/>
            </a:pPr>
            <a:r>
              <a:rPr lang="en-US" altLang="de-DE" u="sng" noProof="0" dirty="0">
                <a:solidFill>
                  <a:schemeClr val="tx1"/>
                </a:solidFill>
                <a:cs typeface="Arial" charset="0"/>
              </a:rPr>
              <a:t>Var2:</a:t>
            </a:r>
            <a:r>
              <a:rPr lang="en-US" altLang="de-DE" noProof="0" dirty="0">
                <a:solidFill>
                  <a:schemeClr val="tx1"/>
                </a:solidFill>
                <a:cs typeface="Arial" charset="0"/>
              </a:rPr>
              <a:t> </a:t>
            </a:r>
            <a:r>
              <a:rPr lang="en-US" altLang="de-DE" dirty="0">
                <a:solidFill>
                  <a:schemeClr val="tx1"/>
                </a:solidFill>
                <a:cs typeface="Arial" charset="0"/>
              </a:rPr>
              <a:t>C</a:t>
            </a:r>
            <a:r>
              <a:rPr lang="en-US" altLang="de-DE" noProof="0" dirty="0" err="1">
                <a:solidFill>
                  <a:schemeClr val="tx1"/>
                </a:solidFill>
                <a:cs typeface="Arial" charset="0"/>
              </a:rPr>
              <a:t>ost</a:t>
            </a:r>
            <a:r>
              <a:rPr lang="en-US" altLang="de-DE" noProof="0" dirty="0">
                <a:solidFill>
                  <a:schemeClr val="tx1"/>
                </a:solidFill>
                <a:cs typeface="Arial" charset="0"/>
              </a:rPr>
              <a:t> reductions 980 </a:t>
            </a:r>
            <a:r>
              <a:rPr lang="en-US" altLang="de-DE" dirty="0">
                <a:solidFill>
                  <a:schemeClr val="tx1"/>
                </a:solidFill>
                <a:cs typeface="Arial" charset="0"/>
              </a:rPr>
              <a:t>million</a:t>
            </a:r>
            <a:r>
              <a:rPr lang="en-US" altLang="de-DE" noProof="0" dirty="0">
                <a:solidFill>
                  <a:schemeClr val="tx1"/>
                </a:solidFill>
                <a:cs typeface="Arial" charset="0"/>
              </a:rPr>
              <a:t> / construction costs 80 million 	=      „BCR“ 12,25</a:t>
            </a:r>
          </a:p>
          <a:p>
            <a:pPr>
              <a:spcBef>
                <a:spcPct val="25000"/>
              </a:spcBef>
              <a:defRPr/>
            </a:pPr>
            <a:r>
              <a:rPr lang="en-US" altLang="de-DE" u="sng" noProof="0" dirty="0">
                <a:solidFill>
                  <a:schemeClr val="tx1"/>
                </a:solidFill>
                <a:cs typeface="Arial" charset="0"/>
              </a:rPr>
              <a:t>Var3:</a:t>
            </a:r>
            <a:r>
              <a:rPr lang="en-US" altLang="de-DE" noProof="0" dirty="0">
                <a:solidFill>
                  <a:schemeClr val="tx1"/>
                </a:solidFill>
                <a:cs typeface="Arial" charset="0"/>
              </a:rPr>
              <a:t> </a:t>
            </a:r>
            <a:r>
              <a:rPr lang="en-US" altLang="de-DE" dirty="0">
                <a:solidFill>
                  <a:schemeClr val="tx1"/>
                </a:solidFill>
                <a:cs typeface="Arial" charset="0"/>
              </a:rPr>
              <a:t>C</a:t>
            </a:r>
            <a:r>
              <a:rPr lang="en-US" altLang="de-DE" noProof="0" dirty="0" err="1">
                <a:solidFill>
                  <a:schemeClr val="tx1"/>
                </a:solidFill>
                <a:cs typeface="Arial" charset="0"/>
              </a:rPr>
              <a:t>ost</a:t>
            </a:r>
            <a:r>
              <a:rPr lang="en-US" altLang="de-DE" noProof="0" dirty="0">
                <a:solidFill>
                  <a:schemeClr val="tx1"/>
                </a:solidFill>
                <a:cs typeface="Arial" charset="0"/>
              </a:rPr>
              <a:t> reductions 960 million / construction costs 60 </a:t>
            </a:r>
            <a:r>
              <a:rPr lang="en-US" altLang="de-DE" dirty="0">
                <a:solidFill>
                  <a:schemeClr val="tx1"/>
                </a:solidFill>
                <a:cs typeface="Arial" charset="0"/>
              </a:rPr>
              <a:t>million</a:t>
            </a:r>
            <a:r>
              <a:rPr lang="en-US" altLang="de-DE" noProof="0" dirty="0">
                <a:solidFill>
                  <a:schemeClr val="tx1"/>
                </a:solidFill>
                <a:cs typeface="Arial" charset="0"/>
              </a:rPr>
              <a:t>	=      „BCR“ 16,00</a:t>
            </a:r>
          </a:p>
          <a:p>
            <a:endParaRPr lang="en-US" altLang="de-DE" dirty="0"/>
          </a:p>
        </p:txBody>
      </p:sp>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A cost reduction/cost increase - relationship</a:t>
            </a:r>
            <a:endParaRPr lang="en-US" dirty="0"/>
          </a:p>
        </p:txBody>
      </p:sp>
      <p:grpSp>
        <p:nvGrpSpPr>
          <p:cNvPr id="9" name="Gruppieren 2">
            <a:extLst>
              <a:ext uri="{FF2B5EF4-FFF2-40B4-BE49-F238E27FC236}">
                <a16:creationId xmlns:a16="http://schemas.microsoft.com/office/drawing/2014/main" id="{E77A9B5A-501B-48EA-B8AD-808E0F442BB9}"/>
              </a:ext>
            </a:extLst>
          </p:cNvPr>
          <p:cNvGrpSpPr>
            <a:grpSpLocks/>
          </p:cNvGrpSpPr>
          <p:nvPr/>
        </p:nvGrpSpPr>
        <p:grpSpPr bwMode="auto">
          <a:xfrm>
            <a:off x="1669732" y="1481139"/>
            <a:ext cx="8359548" cy="1118288"/>
            <a:chOff x="307819" y="2590800"/>
            <a:chExt cx="8613671" cy="1209675"/>
          </a:xfrm>
        </p:grpSpPr>
        <p:sp>
          <p:nvSpPr>
            <p:cNvPr id="10" name="Text Box 4">
              <a:extLst>
                <a:ext uri="{FF2B5EF4-FFF2-40B4-BE49-F238E27FC236}">
                  <a16:creationId xmlns:a16="http://schemas.microsoft.com/office/drawing/2014/main" id="{1D3F689E-9681-4735-B574-5DA4E2F4E301}"/>
                </a:ext>
              </a:extLst>
            </p:cNvPr>
            <p:cNvSpPr txBox="1">
              <a:spLocks noChangeArrowheads="1"/>
            </p:cNvSpPr>
            <p:nvPr/>
          </p:nvSpPr>
          <p:spPr bwMode="auto">
            <a:xfrm>
              <a:off x="307819" y="2590800"/>
              <a:ext cx="8613671" cy="1209675"/>
            </a:xfrm>
            <a:prstGeom prst="rect">
              <a:avLst/>
            </a:prstGeom>
            <a:solidFill>
              <a:schemeClr val="bg1">
                <a:lumMod val="95000"/>
              </a:schemeClr>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0"/>
                </a:spcBef>
              </a:pPr>
              <a:r>
                <a:rPr lang="en-US" altLang="de-DE" sz="2000" dirty="0">
                  <a:solidFill>
                    <a:schemeClr val="tx1"/>
                  </a:solidFill>
                  <a:latin typeface="Arial" panose="020B0604020202020204" pitchFamily="34" charset="0"/>
                </a:rPr>
                <a:t> </a:t>
              </a:r>
            </a:p>
            <a:p>
              <a:pPr eaLnBrk="1" hangingPunct="1">
                <a:spcBef>
                  <a:spcPct val="0"/>
                </a:spcBef>
                <a:spcAft>
                  <a:spcPct val="10000"/>
                </a:spcAft>
              </a:pPr>
              <a:r>
                <a:rPr lang="en-US" altLang="de-DE" sz="2800" dirty="0">
                  <a:solidFill>
                    <a:schemeClr val="tx1"/>
                  </a:solidFill>
                  <a:latin typeface="Symbol" panose="05050102010706020507" pitchFamily="18" charset="2"/>
                </a:rPr>
                <a:t> </a:t>
              </a:r>
              <a:r>
                <a:rPr lang="en-US" altLang="de-DE" sz="2000" dirty="0">
                  <a:solidFill>
                    <a:schemeClr val="tx1"/>
                  </a:solidFill>
                  <a:latin typeface="Arial" panose="020B0604020202020204" pitchFamily="34" charset="0"/>
                </a:rPr>
                <a:t>:= </a:t>
              </a:r>
            </a:p>
            <a:p>
              <a:pPr eaLnBrk="1" hangingPunct="1">
                <a:spcBef>
                  <a:spcPct val="0"/>
                </a:spcBef>
                <a:spcAft>
                  <a:spcPct val="50000"/>
                </a:spcAft>
              </a:pPr>
              <a:r>
                <a:rPr lang="en-US" altLang="de-DE" sz="2000" dirty="0">
                  <a:solidFill>
                    <a:schemeClr val="tx1"/>
                  </a:solidFill>
                  <a:latin typeface="Arial" panose="020B0604020202020204" pitchFamily="34" charset="0"/>
                </a:rPr>
                <a:t>  	</a:t>
              </a:r>
            </a:p>
          </p:txBody>
        </p:sp>
        <p:sp>
          <p:nvSpPr>
            <p:cNvPr id="11" name="Text Box 5">
              <a:extLst>
                <a:ext uri="{FF2B5EF4-FFF2-40B4-BE49-F238E27FC236}">
                  <a16:creationId xmlns:a16="http://schemas.microsoft.com/office/drawing/2014/main" id="{6373FEDB-F7DC-4CE9-B2BA-841E9EAA5E3E}"/>
                </a:ext>
              </a:extLst>
            </p:cNvPr>
            <p:cNvSpPr txBox="1">
              <a:spLocks noChangeArrowheads="1"/>
            </p:cNvSpPr>
            <p:nvPr/>
          </p:nvSpPr>
          <p:spPr bwMode="auto">
            <a:xfrm>
              <a:off x="796705" y="2859513"/>
              <a:ext cx="8124784" cy="36622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eaLnBrk="1" hangingPunct="1">
                <a:spcBef>
                  <a:spcPct val="0"/>
                </a:spcBef>
              </a:pPr>
              <a:r>
                <a:rPr lang="en-US" altLang="de-DE" dirty="0">
                  <a:solidFill>
                    <a:schemeClr val="tx1"/>
                  </a:solidFill>
                  <a:latin typeface="+mn-lt"/>
                </a:rPr>
                <a:t>Reduction </a:t>
              </a:r>
              <a:r>
                <a:rPr lang="en-US" altLang="de-DE" baseline="-25000" dirty="0">
                  <a:solidFill>
                    <a:schemeClr val="tx1"/>
                  </a:solidFill>
                  <a:latin typeface="+mn-lt"/>
                </a:rPr>
                <a:t>User costs</a:t>
              </a:r>
              <a:r>
                <a:rPr lang="en-US" altLang="de-DE" dirty="0">
                  <a:solidFill>
                    <a:schemeClr val="tx1"/>
                  </a:solidFill>
                  <a:latin typeface="+mn-lt"/>
                </a:rPr>
                <a:t>+ </a:t>
              </a:r>
              <a:r>
                <a:rPr lang="en-US" altLang="de-DE" dirty="0" err="1">
                  <a:solidFill>
                    <a:schemeClr val="tx1"/>
                  </a:solidFill>
                  <a:latin typeface="+mn-lt"/>
                </a:rPr>
                <a:t>Reduct</a:t>
              </a:r>
              <a:r>
                <a:rPr lang="en-US" altLang="de-DE" dirty="0">
                  <a:solidFill>
                    <a:schemeClr val="tx1"/>
                  </a:solidFill>
                  <a:latin typeface="+mn-lt"/>
                </a:rPr>
                <a:t>. </a:t>
              </a:r>
              <a:r>
                <a:rPr lang="en-US" altLang="de-DE" baseline="-25000" dirty="0">
                  <a:solidFill>
                    <a:schemeClr val="tx1"/>
                  </a:solidFill>
                  <a:latin typeface="+mn-lt"/>
                </a:rPr>
                <a:t>Accident costs</a:t>
              </a:r>
              <a:r>
                <a:rPr lang="en-US" altLang="de-DE" dirty="0">
                  <a:solidFill>
                    <a:schemeClr val="tx1"/>
                  </a:solidFill>
                  <a:latin typeface="+mn-lt"/>
                </a:rPr>
                <a:t>+ </a:t>
              </a:r>
              <a:r>
                <a:rPr lang="en-US" altLang="de-DE" dirty="0" err="1">
                  <a:solidFill>
                    <a:schemeClr val="tx1"/>
                  </a:solidFill>
                  <a:latin typeface="+mn-lt"/>
                </a:rPr>
                <a:t>Reduct</a:t>
              </a:r>
              <a:r>
                <a:rPr lang="en-US" altLang="de-DE" dirty="0">
                  <a:solidFill>
                    <a:schemeClr val="tx1"/>
                  </a:solidFill>
                  <a:latin typeface="+mn-lt"/>
                </a:rPr>
                <a:t>. </a:t>
              </a:r>
              <a:r>
                <a:rPr lang="en-US" altLang="de-DE" baseline="-25000" dirty="0">
                  <a:solidFill>
                    <a:schemeClr val="tx1"/>
                  </a:solidFill>
                  <a:latin typeface="+mn-lt"/>
                </a:rPr>
                <a:t>Environmental costs</a:t>
              </a:r>
              <a:r>
                <a:rPr lang="en-US" altLang="de-DE" dirty="0">
                  <a:solidFill>
                    <a:schemeClr val="tx1"/>
                  </a:solidFill>
                  <a:latin typeface="+mn-lt"/>
                </a:rPr>
                <a:t> + </a:t>
              </a:r>
              <a:r>
                <a:rPr lang="en-US" altLang="de-DE" dirty="0" err="1">
                  <a:solidFill>
                    <a:schemeClr val="tx1"/>
                  </a:solidFill>
                  <a:latin typeface="+mn-lt"/>
                </a:rPr>
                <a:t>Reduct</a:t>
              </a:r>
              <a:r>
                <a:rPr lang="en-US" altLang="de-DE" dirty="0">
                  <a:solidFill>
                    <a:schemeClr val="tx1"/>
                  </a:solidFill>
                  <a:latin typeface="+mn-lt"/>
                </a:rPr>
                <a:t>. </a:t>
              </a:r>
              <a:r>
                <a:rPr lang="en-US" altLang="de-DE" baseline="-25000" dirty="0">
                  <a:solidFill>
                    <a:schemeClr val="tx1"/>
                  </a:solidFill>
                  <a:latin typeface="+mn-lt"/>
                </a:rPr>
                <a:t>Operating costs</a:t>
              </a:r>
            </a:p>
          </p:txBody>
        </p:sp>
        <p:sp>
          <p:nvSpPr>
            <p:cNvPr id="17" name="Text Box 6">
              <a:extLst>
                <a:ext uri="{FF2B5EF4-FFF2-40B4-BE49-F238E27FC236}">
                  <a16:creationId xmlns:a16="http://schemas.microsoft.com/office/drawing/2014/main" id="{6A0898D2-6B91-4FFD-95B4-7E105A58168A}"/>
                </a:ext>
              </a:extLst>
            </p:cNvPr>
            <p:cNvSpPr txBox="1">
              <a:spLocks noChangeArrowheads="1"/>
            </p:cNvSpPr>
            <p:nvPr/>
          </p:nvSpPr>
          <p:spPr bwMode="auto">
            <a:xfrm>
              <a:off x="815793" y="3251626"/>
              <a:ext cx="8022825" cy="36622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1600">
                  <a:solidFill>
                    <a:srgbClr val="001D4B"/>
                  </a:solidFill>
                  <a:latin typeface="Verdana" panose="020B0604030504040204" pitchFamily="34" charset="0"/>
                </a:defRPr>
              </a:lvl1pPr>
              <a:lvl2pPr marL="742950" indent="-285750">
                <a:spcBef>
                  <a:spcPct val="20000"/>
                </a:spcBef>
                <a:defRPr sz="1600">
                  <a:solidFill>
                    <a:srgbClr val="001D4B"/>
                  </a:solidFill>
                  <a:latin typeface="Verdana" panose="020B0604030504040204" pitchFamily="34" charset="0"/>
                </a:defRPr>
              </a:lvl2pPr>
              <a:lvl3pPr marL="1143000" indent="-228600">
                <a:spcBef>
                  <a:spcPct val="20000"/>
                </a:spcBef>
                <a:defRPr sz="1600">
                  <a:solidFill>
                    <a:srgbClr val="001D4B"/>
                  </a:solidFill>
                  <a:latin typeface="Verdana" panose="020B0604030504040204" pitchFamily="34" charset="0"/>
                </a:defRPr>
              </a:lvl3pPr>
              <a:lvl4pPr marL="1600200" indent="-228600">
                <a:spcBef>
                  <a:spcPct val="20000"/>
                </a:spcBef>
                <a:defRPr sz="1600">
                  <a:solidFill>
                    <a:srgbClr val="001D4B"/>
                  </a:solidFill>
                  <a:latin typeface="Verdana" panose="020B0604030504040204" pitchFamily="34" charset="0"/>
                </a:defRPr>
              </a:lvl4pPr>
              <a:lvl5pPr marL="2057400" indent="-228600">
                <a:spcBef>
                  <a:spcPct val="20000"/>
                </a:spcBef>
                <a:defRPr sz="1600">
                  <a:solidFill>
                    <a:srgbClr val="001D4B"/>
                  </a:solidFill>
                  <a:latin typeface="Verdana" panose="020B0604030504040204" pitchFamily="34" charset="0"/>
                </a:defRPr>
              </a:lvl5pPr>
              <a:lvl6pPr marL="2514600" indent="-228600" eaLnBrk="0" fontAlgn="base" hangingPunct="0">
                <a:spcBef>
                  <a:spcPct val="20000"/>
                </a:spcBef>
                <a:spcAft>
                  <a:spcPct val="0"/>
                </a:spcAft>
                <a:defRPr sz="1600">
                  <a:solidFill>
                    <a:srgbClr val="001D4B"/>
                  </a:solidFill>
                  <a:latin typeface="Verdana" panose="020B0604030504040204" pitchFamily="34" charset="0"/>
                </a:defRPr>
              </a:lvl6pPr>
              <a:lvl7pPr marL="2971800" indent="-228600" eaLnBrk="0" fontAlgn="base" hangingPunct="0">
                <a:spcBef>
                  <a:spcPct val="20000"/>
                </a:spcBef>
                <a:spcAft>
                  <a:spcPct val="0"/>
                </a:spcAft>
                <a:defRPr sz="1600">
                  <a:solidFill>
                    <a:srgbClr val="001D4B"/>
                  </a:solidFill>
                  <a:latin typeface="Verdana" panose="020B0604030504040204" pitchFamily="34" charset="0"/>
                </a:defRPr>
              </a:lvl7pPr>
              <a:lvl8pPr marL="3429000" indent="-228600" eaLnBrk="0" fontAlgn="base" hangingPunct="0">
                <a:spcBef>
                  <a:spcPct val="20000"/>
                </a:spcBef>
                <a:spcAft>
                  <a:spcPct val="0"/>
                </a:spcAft>
                <a:defRPr sz="1600">
                  <a:solidFill>
                    <a:srgbClr val="001D4B"/>
                  </a:solidFill>
                  <a:latin typeface="Verdana" panose="020B0604030504040204" pitchFamily="34" charset="0"/>
                </a:defRPr>
              </a:lvl8pPr>
              <a:lvl9pPr marL="3886200" indent="-228600" eaLnBrk="0" fontAlgn="base" hangingPunct="0">
                <a:spcBef>
                  <a:spcPct val="20000"/>
                </a:spcBef>
                <a:spcAft>
                  <a:spcPct val="0"/>
                </a:spcAft>
                <a:defRPr sz="1600">
                  <a:solidFill>
                    <a:srgbClr val="001D4B"/>
                  </a:solidFill>
                  <a:latin typeface="Verdana" panose="020B0604030504040204" pitchFamily="34" charset="0"/>
                </a:defRPr>
              </a:lvl9pPr>
            </a:lstStyle>
            <a:p>
              <a:pPr algn="ctr" eaLnBrk="1" hangingPunct="1">
                <a:spcBef>
                  <a:spcPct val="50000"/>
                </a:spcBef>
              </a:pPr>
              <a:r>
                <a:rPr lang="en-US" altLang="de-DE" dirty="0">
                  <a:solidFill>
                    <a:schemeClr val="tx1"/>
                  </a:solidFill>
                  <a:latin typeface="+mn-lt"/>
                </a:rPr>
                <a:t>(Increase in) Investment costs</a:t>
              </a:r>
            </a:p>
          </p:txBody>
        </p:sp>
        <p:sp>
          <p:nvSpPr>
            <p:cNvPr id="18" name="Line 7">
              <a:extLst>
                <a:ext uri="{FF2B5EF4-FFF2-40B4-BE49-F238E27FC236}">
                  <a16:creationId xmlns:a16="http://schemas.microsoft.com/office/drawing/2014/main" id="{BC88878D-93A1-4F2E-A140-013B87E06705}"/>
                </a:ext>
              </a:extLst>
            </p:cNvPr>
            <p:cNvSpPr>
              <a:spLocks noChangeShapeType="1"/>
            </p:cNvSpPr>
            <p:nvPr/>
          </p:nvSpPr>
          <p:spPr bwMode="auto">
            <a:xfrm flipV="1">
              <a:off x="796706" y="3256389"/>
              <a:ext cx="80419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pic>
        <p:nvPicPr>
          <p:cNvPr id="21" name="Grafik 20" descr="Pfeil nach rechts mit einfarbiger Füllung">
            <a:extLst>
              <a:ext uri="{FF2B5EF4-FFF2-40B4-BE49-F238E27FC236}">
                <a16:creationId xmlns:a16="http://schemas.microsoft.com/office/drawing/2014/main" id="{4EBA9FF9-942C-497C-A3E4-3F4DFFEFCA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932221" y="4688231"/>
            <a:ext cx="338738" cy="338738"/>
          </a:xfrm>
          <a:prstGeom prst="rect">
            <a:avLst/>
          </a:prstGeom>
        </p:spPr>
      </p:pic>
      <p:pic>
        <p:nvPicPr>
          <p:cNvPr id="22" name="Grafik 21" descr="Pfeil nach rechts mit einfarbiger Füllung">
            <a:extLst>
              <a:ext uri="{FF2B5EF4-FFF2-40B4-BE49-F238E27FC236}">
                <a16:creationId xmlns:a16="http://schemas.microsoft.com/office/drawing/2014/main" id="{754F67D2-218D-4995-A3A6-B22A4F4F947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85169" y="4982457"/>
            <a:ext cx="338738" cy="338738"/>
          </a:xfrm>
          <a:prstGeom prst="rect">
            <a:avLst/>
          </a:prstGeom>
        </p:spPr>
      </p:pic>
      <p:sp>
        <p:nvSpPr>
          <p:cNvPr id="23" name="Textfeld 22">
            <a:extLst>
              <a:ext uri="{FF2B5EF4-FFF2-40B4-BE49-F238E27FC236}">
                <a16:creationId xmlns:a16="http://schemas.microsoft.com/office/drawing/2014/main" id="{37C070E4-6851-460C-903A-B77F9D83EFD6}"/>
              </a:ext>
            </a:extLst>
          </p:cNvPr>
          <p:cNvSpPr txBox="1"/>
          <p:nvPr/>
        </p:nvSpPr>
        <p:spPr>
          <a:xfrm>
            <a:off x="5365750" y="5813853"/>
            <a:ext cx="6175386" cy="507831"/>
          </a:xfrm>
          <a:prstGeom prst="rect">
            <a:avLst/>
          </a:prstGeom>
          <a:noFill/>
        </p:spPr>
        <p:txBody>
          <a:bodyPr wrap="square" rtlCol="0">
            <a:spAutoFit/>
          </a:bodyPr>
          <a:lstStyle/>
          <a:p>
            <a:pPr algn="r"/>
            <a:r>
              <a:rPr lang="de-DE" altLang="de-DE" sz="900" dirty="0">
                <a:cs typeface="Arial" charset="0"/>
              </a:rPr>
              <a:t>Source: Becker, Udo J.:</a:t>
            </a:r>
            <a:r>
              <a:rPr lang="de-DE" sz="900" dirty="0"/>
              <a:t> Das Nutzen-Kosten-Verhältnis in der Bundesverkehrswegeplanung: Wissenschaftlicher Anspruch und Auswirkungen in der Praxis. Zeitschrift für Verkehrswissenschaft 87 (1), p. 1-16, 2016</a:t>
            </a:r>
          </a:p>
          <a:p>
            <a:pPr algn="r"/>
            <a:endParaRPr lang="de-DE" sz="900" dirty="0"/>
          </a:p>
        </p:txBody>
      </p:sp>
    </p:spTree>
    <p:extLst>
      <p:ext uri="{BB962C8B-B14F-4D97-AF65-F5344CB8AC3E}">
        <p14:creationId xmlns:p14="http://schemas.microsoft.com/office/powerpoint/2010/main" val="234205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Current example (1)</a:t>
            </a:r>
          </a:p>
        </p:txBody>
      </p:sp>
      <p:sp>
        <p:nvSpPr>
          <p:cNvPr id="11" name="Inhaltsplatzhalter 10">
            <a:extLst>
              <a:ext uri="{FF2B5EF4-FFF2-40B4-BE49-F238E27FC236}">
                <a16:creationId xmlns:a16="http://schemas.microsoft.com/office/drawing/2014/main" id="{EE2CA963-CD11-4D15-ACE9-8CD38208A13B}"/>
              </a:ext>
            </a:extLst>
          </p:cNvPr>
          <p:cNvSpPr>
            <a:spLocks noGrp="1"/>
          </p:cNvSpPr>
          <p:nvPr>
            <p:ph sz="quarter" idx="10"/>
          </p:nvPr>
        </p:nvSpPr>
        <p:spPr/>
        <p:txBody>
          <a:bodyPr/>
          <a:lstStyle/>
          <a:p>
            <a:r>
              <a:rPr lang="en-US" u="sng" dirty="0"/>
              <a:t>New York Times:</a:t>
            </a:r>
            <a:r>
              <a:rPr lang="en-US" dirty="0"/>
              <a:t> </a:t>
            </a:r>
            <a:br>
              <a:rPr lang="en-US" dirty="0"/>
            </a:br>
            <a:r>
              <a:rPr lang="en-US" b="1" dirty="0"/>
              <a:t>The City Where Cars Are Not Welcome - </a:t>
            </a:r>
            <a:r>
              <a:rPr lang="en-US" dirty="0"/>
              <a:t>As automakers promise to get rid of internal combustion engines, Heidelberg is trying to get rid of autos.  </a:t>
            </a:r>
            <a:r>
              <a:rPr lang="en-US" noProof="0" dirty="0"/>
              <a:t>(28.02.2021)</a:t>
            </a:r>
          </a:p>
        </p:txBody>
      </p:sp>
      <p:pic>
        <p:nvPicPr>
          <p:cNvPr id="4" name="Grafik 3">
            <a:extLst>
              <a:ext uri="{FF2B5EF4-FFF2-40B4-BE49-F238E27FC236}">
                <a16:creationId xmlns:a16="http://schemas.microsoft.com/office/drawing/2014/main" id="{C49BB6B8-7883-428A-BD07-D5AE66DFE8E8}"/>
              </a:ext>
            </a:extLst>
          </p:cNvPr>
          <p:cNvPicPr>
            <a:picLocks noChangeAspect="1"/>
          </p:cNvPicPr>
          <p:nvPr/>
        </p:nvPicPr>
        <p:blipFill>
          <a:blip r:embed="rId2"/>
          <a:stretch>
            <a:fillRect/>
          </a:stretch>
        </p:blipFill>
        <p:spPr>
          <a:xfrm>
            <a:off x="2193440" y="2369401"/>
            <a:ext cx="3877160" cy="2783445"/>
          </a:xfrm>
          <a:prstGeom prst="rect">
            <a:avLst/>
          </a:prstGeom>
        </p:spPr>
      </p:pic>
      <p:pic>
        <p:nvPicPr>
          <p:cNvPr id="8" name="Grafik 7">
            <a:extLst>
              <a:ext uri="{FF2B5EF4-FFF2-40B4-BE49-F238E27FC236}">
                <a16:creationId xmlns:a16="http://schemas.microsoft.com/office/drawing/2014/main" id="{EDFEA742-FA98-4271-A365-20498646911E}"/>
              </a:ext>
            </a:extLst>
          </p:cNvPr>
          <p:cNvPicPr>
            <a:picLocks noChangeAspect="1"/>
          </p:cNvPicPr>
          <p:nvPr/>
        </p:nvPicPr>
        <p:blipFill>
          <a:blip r:embed="rId3"/>
          <a:stretch>
            <a:fillRect/>
          </a:stretch>
        </p:blipFill>
        <p:spPr>
          <a:xfrm>
            <a:off x="6070600" y="2329143"/>
            <a:ext cx="3694556" cy="3512857"/>
          </a:xfrm>
          <a:prstGeom prst="rect">
            <a:avLst/>
          </a:prstGeom>
        </p:spPr>
      </p:pic>
      <p:sp>
        <p:nvSpPr>
          <p:cNvPr id="7" name="Textfeld 6">
            <a:extLst>
              <a:ext uri="{FF2B5EF4-FFF2-40B4-BE49-F238E27FC236}">
                <a16:creationId xmlns:a16="http://schemas.microsoft.com/office/drawing/2014/main" id="{D2FA9907-E92F-4F55-9C4B-F5A224016275}"/>
              </a:ext>
            </a:extLst>
          </p:cNvPr>
          <p:cNvSpPr txBox="1"/>
          <p:nvPr/>
        </p:nvSpPr>
        <p:spPr>
          <a:xfrm>
            <a:off x="4888302" y="5928873"/>
            <a:ext cx="6652833" cy="230832"/>
          </a:xfrm>
          <a:prstGeom prst="rect">
            <a:avLst/>
          </a:prstGeom>
          <a:noFill/>
        </p:spPr>
        <p:txBody>
          <a:bodyPr wrap="square" rtlCol="0">
            <a:spAutoFit/>
          </a:bodyPr>
          <a:lstStyle/>
          <a:p>
            <a:pPr algn="r"/>
            <a:r>
              <a:rPr lang="de-DE" sz="900" dirty="0"/>
              <a:t>Source: </a:t>
            </a:r>
            <a:r>
              <a:rPr lang="de-DE" altLang="de-DE" sz="900" dirty="0">
                <a:cs typeface="Arial" charset="0"/>
              </a:rPr>
              <a:t>New York Times; https://www.nytimes.com/2021/02/28/business/heidelberg-cars-environment.html</a:t>
            </a:r>
            <a:endParaRPr lang="de-DE" sz="900" dirty="0"/>
          </a:p>
        </p:txBody>
      </p:sp>
    </p:spTree>
    <p:extLst>
      <p:ext uri="{BB962C8B-B14F-4D97-AF65-F5344CB8AC3E}">
        <p14:creationId xmlns:p14="http://schemas.microsoft.com/office/powerpoint/2010/main" val="1497324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85B83280-967A-42F2-8228-49E8EA39781B}"/>
              </a:ext>
            </a:extLst>
          </p:cNvPr>
          <p:cNvSpPr>
            <a:spLocks noGrp="1"/>
          </p:cNvSpPr>
          <p:nvPr>
            <p:ph type="subTitle" idx="1"/>
          </p:nvPr>
        </p:nvSpPr>
        <p:spPr>
          <a:xfrm>
            <a:off x="874714" y="4494775"/>
            <a:ext cx="10438871" cy="1334525"/>
          </a:xfrm>
        </p:spPr>
        <p:txBody>
          <a:bodyPr/>
          <a:lstStyle/>
          <a:p>
            <a:r>
              <a:rPr lang="de-DE" dirty="0"/>
              <a:t>Prof. Dr.-Ing. Udo </a:t>
            </a:r>
            <a:r>
              <a:rPr lang="de-DE" dirty="0" smtClean="0"/>
              <a:t>Becker</a:t>
            </a:r>
            <a:r>
              <a:rPr lang="en-US" dirty="0" smtClean="0"/>
              <a:t> </a:t>
            </a:r>
            <a:endParaRPr lang="en-US" dirty="0"/>
          </a:p>
          <a:p>
            <a:r>
              <a:rPr lang="en-US" dirty="0"/>
              <a:t>2021</a:t>
            </a:r>
          </a:p>
        </p:txBody>
      </p:sp>
      <p:sp>
        <p:nvSpPr>
          <p:cNvPr id="12" name="Title 3">
            <a:extLst>
              <a:ext uri="{FF2B5EF4-FFF2-40B4-BE49-F238E27FC236}">
                <a16:creationId xmlns:a16="http://schemas.microsoft.com/office/drawing/2014/main" id="{B38A3F70-5EB0-45D0-9644-9C5E0FC86CB8}"/>
              </a:ext>
            </a:extLst>
          </p:cNvPr>
          <p:cNvSpPr>
            <a:spLocks noGrp="1"/>
          </p:cNvSpPr>
          <p:nvPr>
            <p:ph type="title"/>
          </p:nvPr>
        </p:nvSpPr>
        <p:spPr>
          <a:xfrm>
            <a:off x="874713" y="3392203"/>
            <a:ext cx="10438873" cy="972108"/>
          </a:xfrm>
        </p:spPr>
        <p:txBody>
          <a:bodyPr/>
          <a:lstStyle/>
          <a:p>
            <a:r>
              <a:rPr lang="en-US" noProof="0" dirty="0"/>
              <a:t>Transport Policy 1 </a:t>
            </a:r>
            <a:br>
              <a:rPr lang="en-US" noProof="0" dirty="0"/>
            </a:br>
            <a:r>
              <a:rPr lang="en-US" sz="2400" i="1" noProof="0" dirty="0"/>
              <a:t>Forecasts and scenarios</a:t>
            </a:r>
            <a:endParaRPr lang="en-US" sz="2400" i="1" dirty="0"/>
          </a:p>
        </p:txBody>
      </p:sp>
      <p:sp>
        <p:nvSpPr>
          <p:cNvPr id="10" name="Text Placeholder 2">
            <a:extLst>
              <a:ext uri="{FF2B5EF4-FFF2-40B4-BE49-F238E27FC236}">
                <a16:creationId xmlns:a16="http://schemas.microsoft.com/office/drawing/2014/main" id="{422B9299-8722-49F0-BCF3-55619831B74A}"/>
              </a:ext>
            </a:extLst>
          </p:cNvPr>
          <p:cNvSpPr>
            <a:spLocks noGrp="1"/>
          </p:cNvSpPr>
          <p:nvPr>
            <p:ph type="body" sz="quarter" idx="10"/>
          </p:nvPr>
        </p:nvSpPr>
        <p:spPr>
          <a:xfrm>
            <a:off x="874713" y="2420841"/>
            <a:ext cx="10438873" cy="828676"/>
          </a:xfrm>
        </p:spPr>
        <p:txBody>
          <a:bodyPr/>
          <a:lstStyle/>
          <a:p>
            <a:pPr eaLnBrk="1" fontAlgn="auto" hangingPunct="1">
              <a:spcAft>
                <a:spcPts val="0"/>
              </a:spcAft>
              <a:defRPr/>
            </a:pPr>
            <a:r>
              <a:rPr lang="de-DE" dirty="0"/>
              <a:t>Faculty of Transport and Traffic Sciences – Chair of Transport Ecology </a:t>
            </a:r>
          </a:p>
          <a:p>
            <a:pPr eaLnBrk="1" fontAlgn="auto" hangingPunct="1">
              <a:spcAft>
                <a:spcPts val="0"/>
              </a:spcAft>
              <a:defRPr/>
            </a:pPr>
            <a:r>
              <a:rPr lang="de-DE" dirty="0"/>
              <a:t>Prof. Dr.-Ing. Udo Becker</a:t>
            </a:r>
          </a:p>
          <a:p>
            <a:endParaRPr lang="en-US" dirty="0"/>
          </a:p>
        </p:txBody>
      </p:sp>
      <p:pic>
        <p:nvPicPr>
          <p:cNvPr id="5" name="Obraz 6">
            <a:extLst>
              <a:ext uri="{FF2B5EF4-FFF2-40B4-BE49-F238E27FC236}">
                <a16:creationId xmlns:a16="http://schemas.microsoft.com/office/drawing/2014/main" id="{DDC52321-F0EC-456D-A206-86A91BA1B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5959764"/>
            <a:ext cx="2274733" cy="693951"/>
          </a:xfrm>
          <a:prstGeom prst="rect">
            <a:avLst/>
          </a:prstGeom>
        </p:spPr>
      </p:pic>
      <p:sp>
        <p:nvSpPr>
          <p:cNvPr id="6" name="Rechteck 5"/>
          <p:cNvSpPr/>
          <p:nvPr/>
        </p:nvSpPr>
        <p:spPr>
          <a:xfrm>
            <a:off x="6732433" y="6192050"/>
            <a:ext cx="2149948" cy="461665"/>
          </a:xfrm>
          <a:prstGeom prst="rect">
            <a:avLst/>
          </a:prstGeom>
        </p:spPr>
        <p:txBody>
          <a:bodyPr wrap="none">
            <a:spAutoFit/>
          </a:bodyPr>
          <a:lstStyle/>
          <a:p>
            <a:r>
              <a:rPr lang="en-GB" sz="1200" dirty="0">
                <a:solidFill>
                  <a:schemeClr val="bg1"/>
                </a:solidFill>
              </a:rPr>
              <a:t>Grant Agreement No.: </a:t>
            </a:r>
            <a:endParaRPr lang="en-GB" sz="1200" dirty="0" smtClean="0">
              <a:solidFill>
                <a:schemeClr val="bg1"/>
              </a:solidFill>
            </a:endParaRPr>
          </a:p>
          <a:p>
            <a:r>
              <a:rPr lang="en-GB" sz="1200" dirty="0" smtClean="0">
                <a:solidFill>
                  <a:schemeClr val="bg1"/>
                </a:solidFill>
              </a:rPr>
              <a:t>2019-1-PL01-K1203-065244</a:t>
            </a:r>
            <a:endParaRPr lang="en-GB" sz="1200" dirty="0">
              <a:solidFill>
                <a:schemeClr val="bg1"/>
              </a:solidFill>
            </a:endParaRPr>
          </a:p>
        </p:txBody>
      </p:sp>
    </p:spTree>
    <p:extLst>
      <p:ext uri="{BB962C8B-B14F-4D97-AF65-F5344CB8AC3E}">
        <p14:creationId xmlns:p14="http://schemas.microsoft.com/office/powerpoint/2010/main" val="148324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Current example (1)</a:t>
            </a:r>
          </a:p>
        </p:txBody>
      </p:sp>
      <p:sp>
        <p:nvSpPr>
          <p:cNvPr id="11" name="Inhaltsplatzhalter 10">
            <a:extLst>
              <a:ext uri="{FF2B5EF4-FFF2-40B4-BE49-F238E27FC236}">
                <a16:creationId xmlns:a16="http://schemas.microsoft.com/office/drawing/2014/main" id="{EE2CA963-CD11-4D15-ACE9-8CD38208A13B}"/>
              </a:ext>
            </a:extLst>
          </p:cNvPr>
          <p:cNvSpPr>
            <a:spLocks noGrp="1"/>
          </p:cNvSpPr>
          <p:nvPr>
            <p:ph sz="quarter" idx="10"/>
          </p:nvPr>
        </p:nvSpPr>
        <p:spPr/>
        <p:txBody>
          <a:bodyPr/>
          <a:lstStyle/>
          <a:p>
            <a:r>
              <a:rPr lang="en-US" u="sng" dirty="0"/>
              <a:t>New York Times:</a:t>
            </a:r>
            <a:r>
              <a:rPr lang="en-US" dirty="0"/>
              <a:t> </a:t>
            </a:r>
            <a:br>
              <a:rPr lang="en-US" dirty="0"/>
            </a:br>
            <a:r>
              <a:rPr lang="en-US" b="1" dirty="0"/>
              <a:t>The City Where Cars Are Not Welcome - </a:t>
            </a:r>
            <a:r>
              <a:rPr lang="en-US" dirty="0"/>
              <a:t>As automakers promise to get rid of internal combustion engines, Heidelberg is trying to get rid of autos.  </a:t>
            </a:r>
            <a:r>
              <a:rPr lang="en-US" noProof="0" dirty="0"/>
              <a:t>(28.02.2021)</a:t>
            </a:r>
          </a:p>
        </p:txBody>
      </p:sp>
      <p:sp>
        <p:nvSpPr>
          <p:cNvPr id="7" name="Textfeld 6">
            <a:extLst>
              <a:ext uri="{FF2B5EF4-FFF2-40B4-BE49-F238E27FC236}">
                <a16:creationId xmlns:a16="http://schemas.microsoft.com/office/drawing/2014/main" id="{D2FA9907-E92F-4F55-9C4B-F5A224016275}"/>
              </a:ext>
            </a:extLst>
          </p:cNvPr>
          <p:cNvSpPr txBox="1"/>
          <p:nvPr/>
        </p:nvSpPr>
        <p:spPr>
          <a:xfrm>
            <a:off x="4888302" y="5928873"/>
            <a:ext cx="6652833" cy="230832"/>
          </a:xfrm>
          <a:prstGeom prst="rect">
            <a:avLst/>
          </a:prstGeom>
          <a:noFill/>
        </p:spPr>
        <p:txBody>
          <a:bodyPr wrap="square" rtlCol="0">
            <a:spAutoFit/>
          </a:bodyPr>
          <a:lstStyle/>
          <a:p>
            <a:pPr algn="r"/>
            <a:r>
              <a:rPr lang="de-DE" sz="900" dirty="0"/>
              <a:t>Source: </a:t>
            </a:r>
            <a:r>
              <a:rPr lang="de-DE" altLang="de-DE" sz="900" dirty="0">
                <a:cs typeface="Arial" charset="0"/>
              </a:rPr>
              <a:t>New York Times; https://www.nytimes.com/2021/02/28/business/heidelberg-cars-environment.html</a:t>
            </a:r>
            <a:endParaRPr lang="de-DE" sz="900" dirty="0"/>
          </a:p>
        </p:txBody>
      </p:sp>
      <p:pic>
        <p:nvPicPr>
          <p:cNvPr id="9" name="Grafik 8">
            <a:extLst>
              <a:ext uri="{FF2B5EF4-FFF2-40B4-BE49-F238E27FC236}">
                <a16:creationId xmlns:a16="http://schemas.microsoft.com/office/drawing/2014/main" id="{E62D2E86-5A1C-45AD-B43C-57B5EB7B9B67}"/>
              </a:ext>
            </a:extLst>
          </p:cNvPr>
          <p:cNvPicPr>
            <a:picLocks noChangeAspect="1"/>
          </p:cNvPicPr>
          <p:nvPr/>
        </p:nvPicPr>
        <p:blipFill>
          <a:blip r:embed="rId2"/>
          <a:stretch>
            <a:fillRect/>
          </a:stretch>
        </p:blipFill>
        <p:spPr>
          <a:xfrm>
            <a:off x="2087908" y="2345233"/>
            <a:ext cx="3866761" cy="1189303"/>
          </a:xfrm>
          <a:prstGeom prst="rect">
            <a:avLst/>
          </a:prstGeom>
        </p:spPr>
      </p:pic>
      <p:pic>
        <p:nvPicPr>
          <p:cNvPr id="10" name="Grafik 9">
            <a:extLst>
              <a:ext uri="{FF2B5EF4-FFF2-40B4-BE49-F238E27FC236}">
                <a16:creationId xmlns:a16="http://schemas.microsoft.com/office/drawing/2014/main" id="{C65F4DEF-567B-41D5-9A59-AEB46605DDF3}"/>
              </a:ext>
            </a:extLst>
          </p:cNvPr>
          <p:cNvPicPr>
            <a:picLocks noChangeAspect="1"/>
          </p:cNvPicPr>
          <p:nvPr/>
        </p:nvPicPr>
        <p:blipFill rotWithShape="1">
          <a:blip r:embed="rId3"/>
          <a:srcRect t="1398" b="22596"/>
          <a:stretch/>
        </p:blipFill>
        <p:spPr>
          <a:xfrm>
            <a:off x="2168227" y="3531334"/>
            <a:ext cx="3459423" cy="2371260"/>
          </a:xfrm>
          <a:prstGeom prst="rect">
            <a:avLst/>
          </a:prstGeom>
        </p:spPr>
      </p:pic>
      <p:pic>
        <p:nvPicPr>
          <p:cNvPr id="12" name="Grafik 11">
            <a:extLst>
              <a:ext uri="{FF2B5EF4-FFF2-40B4-BE49-F238E27FC236}">
                <a16:creationId xmlns:a16="http://schemas.microsoft.com/office/drawing/2014/main" id="{0B5DBF84-F01A-4911-A129-CD9320377D91}"/>
              </a:ext>
            </a:extLst>
          </p:cNvPr>
          <p:cNvPicPr>
            <a:picLocks noChangeAspect="1"/>
          </p:cNvPicPr>
          <p:nvPr/>
        </p:nvPicPr>
        <p:blipFill rotWithShape="1">
          <a:blip r:embed="rId3"/>
          <a:srcRect t="77483"/>
          <a:stretch/>
        </p:blipFill>
        <p:spPr>
          <a:xfrm>
            <a:off x="6087595" y="2387173"/>
            <a:ext cx="3572810" cy="725513"/>
          </a:xfrm>
          <a:prstGeom prst="rect">
            <a:avLst/>
          </a:prstGeom>
        </p:spPr>
      </p:pic>
      <p:pic>
        <p:nvPicPr>
          <p:cNvPr id="13" name="Grafik 12">
            <a:extLst>
              <a:ext uri="{FF2B5EF4-FFF2-40B4-BE49-F238E27FC236}">
                <a16:creationId xmlns:a16="http://schemas.microsoft.com/office/drawing/2014/main" id="{CFC6A2EF-CF58-40FF-A9EA-59C12E2736B4}"/>
              </a:ext>
            </a:extLst>
          </p:cNvPr>
          <p:cNvPicPr>
            <a:picLocks noChangeAspect="1"/>
          </p:cNvPicPr>
          <p:nvPr/>
        </p:nvPicPr>
        <p:blipFill>
          <a:blip r:embed="rId4"/>
          <a:stretch>
            <a:fillRect/>
          </a:stretch>
        </p:blipFill>
        <p:spPr>
          <a:xfrm>
            <a:off x="6087594" y="3081423"/>
            <a:ext cx="3572811" cy="909127"/>
          </a:xfrm>
          <a:prstGeom prst="rect">
            <a:avLst/>
          </a:prstGeom>
        </p:spPr>
      </p:pic>
      <p:grpSp>
        <p:nvGrpSpPr>
          <p:cNvPr id="14" name="Gruppieren 13">
            <a:extLst>
              <a:ext uri="{FF2B5EF4-FFF2-40B4-BE49-F238E27FC236}">
                <a16:creationId xmlns:a16="http://schemas.microsoft.com/office/drawing/2014/main" id="{07403BF3-75B9-45AA-8958-D9D631F080DB}"/>
              </a:ext>
            </a:extLst>
          </p:cNvPr>
          <p:cNvGrpSpPr/>
          <p:nvPr/>
        </p:nvGrpSpPr>
        <p:grpSpPr>
          <a:xfrm>
            <a:off x="6087593" y="3949297"/>
            <a:ext cx="3474416" cy="1814494"/>
            <a:chOff x="4597255" y="3729407"/>
            <a:chExt cx="3775220" cy="2004644"/>
          </a:xfrm>
        </p:grpSpPr>
        <p:pic>
          <p:nvPicPr>
            <p:cNvPr id="15" name="Grafik 14">
              <a:extLst>
                <a:ext uri="{FF2B5EF4-FFF2-40B4-BE49-F238E27FC236}">
                  <a16:creationId xmlns:a16="http://schemas.microsoft.com/office/drawing/2014/main" id="{FCFCD5EF-2EF0-494C-A40B-C54B4BCF2844}"/>
                </a:ext>
              </a:extLst>
            </p:cNvPr>
            <p:cNvPicPr>
              <a:picLocks noChangeAspect="1"/>
            </p:cNvPicPr>
            <p:nvPr/>
          </p:nvPicPr>
          <p:blipFill rotWithShape="1">
            <a:blip r:embed="rId5"/>
            <a:srcRect b="27420"/>
            <a:stretch/>
          </p:blipFill>
          <p:spPr>
            <a:xfrm>
              <a:off x="4597255" y="3729407"/>
              <a:ext cx="3775220" cy="2004644"/>
            </a:xfrm>
            <a:prstGeom prst="rect">
              <a:avLst/>
            </a:prstGeom>
          </p:spPr>
        </p:pic>
        <p:sp>
          <p:nvSpPr>
            <p:cNvPr id="16" name="Rechteck 15">
              <a:extLst>
                <a:ext uri="{FF2B5EF4-FFF2-40B4-BE49-F238E27FC236}">
                  <a16:creationId xmlns:a16="http://schemas.microsoft.com/office/drawing/2014/main" id="{511B184A-0620-40E5-9B17-FFA6BF74EC71}"/>
                </a:ext>
              </a:extLst>
            </p:cNvPr>
            <p:cNvSpPr/>
            <p:nvPr/>
          </p:nvSpPr>
          <p:spPr>
            <a:xfrm>
              <a:off x="6556375" y="5591694"/>
              <a:ext cx="1700934" cy="136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46295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Current example</a:t>
            </a:r>
          </a:p>
        </p:txBody>
      </p:sp>
      <p:sp>
        <p:nvSpPr>
          <p:cNvPr id="11" name="Inhaltsplatzhalter 10">
            <a:extLst>
              <a:ext uri="{FF2B5EF4-FFF2-40B4-BE49-F238E27FC236}">
                <a16:creationId xmlns:a16="http://schemas.microsoft.com/office/drawing/2014/main" id="{EE2CA963-CD11-4D15-ACE9-8CD38208A13B}"/>
              </a:ext>
            </a:extLst>
          </p:cNvPr>
          <p:cNvSpPr>
            <a:spLocks noGrp="1"/>
          </p:cNvSpPr>
          <p:nvPr>
            <p:ph sz="quarter" idx="10"/>
          </p:nvPr>
        </p:nvSpPr>
        <p:spPr/>
        <p:txBody>
          <a:bodyPr/>
          <a:lstStyle/>
          <a:p>
            <a:r>
              <a:rPr lang="en-US" b="1" noProof="0" dirty="0"/>
              <a:t>Study ‘Transport for under two degrees – the way forward’</a:t>
            </a:r>
            <a:r>
              <a:rPr lang="en-US" noProof="0" dirty="0"/>
              <a:t> (08.10.2020)</a:t>
            </a:r>
          </a:p>
        </p:txBody>
      </p:sp>
      <p:pic>
        <p:nvPicPr>
          <p:cNvPr id="13" name="Grafik 12">
            <a:extLst>
              <a:ext uri="{FF2B5EF4-FFF2-40B4-BE49-F238E27FC236}">
                <a16:creationId xmlns:a16="http://schemas.microsoft.com/office/drawing/2014/main" id="{624C6395-087A-41D5-B8BC-23826ED0E7FD}"/>
              </a:ext>
            </a:extLst>
          </p:cNvPr>
          <p:cNvPicPr>
            <a:picLocks noChangeAspect="1"/>
          </p:cNvPicPr>
          <p:nvPr/>
        </p:nvPicPr>
        <p:blipFill>
          <a:blip r:embed="rId2"/>
          <a:stretch>
            <a:fillRect/>
          </a:stretch>
        </p:blipFill>
        <p:spPr>
          <a:xfrm>
            <a:off x="779515" y="1902177"/>
            <a:ext cx="6871855" cy="3053646"/>
          </a:xfrm>
          <a:prstGeom prst="rect">
            <a:avLst/>
          </a:prstGeom>
        </p:spPr>
      </p:pic>
      <p:pic>
        <p:nvPicPr>
          <p:cNvPr id="20" name="Grafik 19">
            <a:extLst>
              <a:ext uri="{FF2B5EF4-FFF2-40B4-BE49-F238E27FC236}">
                <a16:creationId xmlns:a16="http://schemas.microsoft.com/office/drawing/2014/main" id="{3598E22B-1BDA-4D89-ABD7-A0D681C76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1902177"/>
            <a:ext cx="2211839" cy="3126230"/>
          </a:xfrm>
          <a:prstGeom prst="rect">
            <a:avLst/>
          </a:prstGeom>
        </p:spPr>
      </p:pic>
      <p:sp>
        <p:nvSpPr>
          <p:cNvPr id="7" name="Textfeld 6">
            <a:extLst>
              <a:ext uri="{FF2B5EF4-FFF2-40B4-BE49-F238E27FC236}">
                <a16:creationId xmlns:a16="http://schemas.microsoft.com/office/drawing/2014/main" id="{2B7C9E2D-C361-49C7-A803-963B2D2EB095}"/>
              </a:ext>
            </a:extLst>
          </p:cNvPr>
          <p:cNvSpPr txBox="1"/>
          <p:nvPr/>
        </p:nvSpPr>
        <p:spPr>
          <a:xfrm>
            <a:off x="4888302" y="5928873"/>
            <a:ext cx="6652833" cy="230832"/>
          </a:xfrm>
          <a:prstGeom prst="rect">
            <a:avLst/>
          </a:prstGeom>
          <a:noFill/>
        </p:spPr>
        <p:txBody>
          <a:bodyPr wrap="square" rtlCol="0">
            <a:spAutoFit/>
          </a:bodyPr>
          <a:lstStyle/>
          <a:p>
            <a:pPr algn="r"/>
            <a:r>
              <a:rPr lang="de-DE" sz="900" dirty="0"/>
              <a:t>Source: </a:t>
            </a:r>
            <a:r>
              <a:rPr lang="de-DE" altLang="de-DE" sz="900" dirty="0">
                <a:cs typeface="Arial" charset="0"/>
              </a:rPr>
              <a:t>https://www.t4under2.org/pdf/T4under2_Global-foresight-study_FINAL.pdf</a:t>
            </a:r>
            <a:endParaRPr lang="de-DE" sz="900" dirty="0"/>
          </a:p>
        </p:txBody>
      </p:sp>
    </p:spTree>
    <p:extLst>
      <p:ext uri="{BB962C8B-B14F-4D97-AF65-F5344CB8AC3E}">
        <p14:creationId xmlns:p14="http://schemas.microsoft.com/office/powerpoint/2010/main" val="272164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1. </a:t>
            </a:r>
            <a:r>
              <a:rPr lang="en-US" altLang="de-DE" noProof="0" dirty="0"/>
              <a:t>Actors involved in transportation policies</a:t>
            </a:r>
            <a:r>
              <a:rPr lang="en-US" dirty="0"/>
              <a:t/>
            </a:r>
            <a:br>
              <a:rPr lang="en-US" dirty="0"/>
            </a:b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r>
              <a:rPr lang="en-US" b="1" noProof="0" dirty="0"/>
              <a:t>National level</a:t>
            </a:r>
          </a:p>
          <a:p>
            <a:pPr marL="285750" marR="0" indent="-285750" algn="l" rtl="0" eaLnBrk="1" fontAlgn="auto" latinLnBrk="0" hangingPunct="1">
              <a:buFont typeface="Arial" panose="020B0604020202020204" pitchFamily="34" charset="0"/>
              <a:buChar char="•"/>
            </a:pPr>
            <a:r>
              <a:rPr lang="en-US" b="1" dirty="0"/>
              <a:t>BMVI:</a:t>
            </a:r>
            <a:endParaRPr lang="de-DE" b="1" dirty="0"/>
          </a:p>
          <a:p>
            <a:pPr marL="541338" marR="0" indent="-271463" algn="l" rtl="0" eaLnBrk="1" fontAlgn="auto" latinLnBrk="0" hangingPunct="1">
              <a:spcBef>
                <a:spcPts val="600"/>
              </a:spcBef>
              <a:buFont typeface="Wingdings" panose="05000000000000000000" pitchFamily="2" charset="2"/>
              <a:buChar char="Ø"/>
            </a:pPr>
            <a:r>
              <a:rPr lang="en-US" dirty="0"/>
              <a:t>Responsible for the billions in road construction/maintenance</a:t>
            </a:r>
            <a:endParaRPr lang="de-DE" dirty="0"/>
          </a:p>
          <a:p>
            <a:pPr marL="541338" marR="0" indent="-271463" algn="l" rtl="0" eaLnBrk="1" fontAlgn="auto" latinLnBrk="0" hangingPunct="1">
              <a:spcBef>
                <a:spcPts val="600"/>
              </a:spcBef>
              <a:buFont typeface="Wingdings" panose="05000000000000000000" pitchFamily="2" charset="2"/>
              <a:buChar char="Ø"/>
            </a:pPr>
            <a:r>
              <a:rPr lang="en-US" dirty="0"/>
              <a:t>Fixated on growth: traffic forecast 2030</a:t>
            </a:r>
            <a:endParaRPr lang="de-DE" dirty="0"/>
          </a:p>
          <a:p>
            <a:pPr marL="541338" marR="0" indent="-271463" algn="l" rtl="0" eaLnBrk="1" fontAlgn="auto" latinLnBrk="0" hangingPunct="1">
              <a:spcBef>
                <a:spcPts val="600"/>
              </a:spcBef>
              <a:buFont typeface="Wingdings" panose="05000000000000000000" pitchFamily="2" charset="2"/>
              <a:buChar char="Ø"/>
            </a:pPr>
            <a:r>
              <a:rPr lang="en-US" dirty="0"/>
              <a:t>Worried about: Car toll, DB, financing, environment, diesel scandal ... </a:t>
            </a:r>
            <a:endParaRPr lang="de-DE" dirty="0"/>
          </a:p>
          <a:p>
            <a:pPr marL="285750" indent="-285750">
              <a:buFont typeface="Arial" panose="020B0604020202020204" pitchFamily="34" charset="0"/>
              <a:buChar char="•"/>
            </a:pPr>
            <a:r>
              <a:rPr lang="en-US" b="1" i="1" noProof="0" dirty="0" err="1"/>
              <a:t>BaSt</a:t>
            </a:r>
            <a:r>
              <a:rPr lang="en-US" b="1" i="1" noProof="0" dirty="0"/>
              <a:t>:</a:t>
            </a:r>
            <a:r>
              <a:rPr lang="en-US" noProof="0" dirty="0"/>
              <a:t> Responsible for issues concerning road traffic (on the highway)</a:t>
            </a:r>
          </a:p>
          <a:p>
            <a:pPr marL="285750" indent="-285750">
              <a:buFont typeface="Arial" panose="020B0604020202020204" pitchFamily="34" charset="0"/>
              <a:buChar char="•"/>
            </a:pPr>
            <a:r>
              <a:rPr lang="en-US" b="1" i="1" noProof="0" dirty="0"/>
              <a:t>UBA: </a:t>
            </a:r>
            <a:r>
              <a:rPr lang="en-US" noProof="0" dirty="0"/>
              <a:t>Responsible for issues concerning the environment (located at the train station in Dessau)</a:t>
            </a:r>
            <a:endParaRPr lang="en-US" b="1" noProof="0" dirty="0"/>
          </a:p>
          <a:p>
            <a:pPr marL="285750" indent="-285750">
              <a:buFont typeface="Arial" panose="020B0604020202020204" pitchFamily="34" charset="0"/>
              <a:buChar char="•"/>
            </a:pPr>
            <a:r>
              <a:rPr lang="en-US" b="1" i="1" noProof="0" dirty="0"/>
              <a:t>EU: </a:t>
            </a:r>
            <a:r>
              <a:rPr lang="en-US" noProof="0" dirty="0"/>
              <a:t>Council, Commission, Parliament: sometimes bold, sometimes dominated by lobbies</a:t>
            </a:r>
          </a:p>
          <a:p>
            <a:pPr marL="285750" indent="-285750">
              <a:buFont typeface="Arial" panose="020B0604020202020204" pitchFamily="34" charset="0"/>
              <a:buChar char="•"/>
            </a:pPr>
            <a:r>
              <a:rPr lang="en-US" b="1" i="1" u="none" strike="noStrike" kern="1200" dirty="0">
                <a:solidFill>
                  <a:srgbClr val="00305E"/>
                </a:solidFill>
                <a:effectLst/>
                <a:latin typeface="Open Sans" panose="020B0606030504020204" pitchFamily="34" charset="0"/>
              </a:rPr>
              <a:t>Lobbies: </a:t>
            </a:r>
            <a:endParaRPr lang="de-DE" b="0" i="0" u="none" strike="noStrike" dirty="0">
              <a:effectLst/>
              <a:latin typeface="Arial" panose="020B0604020202020204" pitchFamily="34" charset="0"/>
            </a:endParaRPr>
          </a:p>
          <a:p>
            <a:pPr marL="541338" marR="0" indent="-271463" algn="l" rtl="0" eaLnBrk="1" fontAlgn="auto" latinLnBrk="0" hangingPunct="1">
              <a:spcBef>
                <a:spcPts val="600"/>
              </a:spcBef>
              <a:buFont typeface="Wingdings" panose="05000000000000000000" pitchFamily="2" charset="2"/>
              <a:buChar char="Ø"/>
            </a:pPr>
            <a:r>
              <a:rPr lang="en-US" b="0" i="0" u="none" strike="noStrike" kern="1200" dirty="0">
                <a:solidFill>
                  <a:srgbClr val="00305E"/>
                </a:solidFill>
                <a:effectLst/>
                <a:latin typeface="+mn-lt"/>
              </a:rPr>
              <a:t>VDA, BDI, DIHT, ACEA, (trade unions): major impact</a:t>
            </a:r>
            <a:endParaRPr lang="de-DE" b="0" i="0" u="none" strike="noStrike" dirty="0">
              <a:effectLst/>
              <a:latin typeface="+mn-lt"/>
            </a:endParaRPr>
          </a:p>
          <a:p>
            <a:pPr marL="541338" marR="0" indent="-271463" algn="l" rtl="0" eaLnBrk="1" fontAlgn="auto" latinLnBrk="0" hangingPunct="1">
              <a:spcBef>
                <a:spcPts val="600"/>
              </a:spcBef>
              <a:buFont typeface="Wingdings" panose="05000000000000000000" pitchFamily="2" charset="2"/>
              <a:buChar char="Ø"/>
            </a:pPr>
            <a:r>
              <a:rPr lang="en-US" b="0" i="0" u="none" strike="noStrike" kern="1200" dirty="0">
                <a:solidFill>
                  <a:srgbClr val="00305E"/>
                </a:solidFill>
                <a:effectLst/>
                <a:latin typeface="+mn-lt"/>
              </a:rPr>
              <a:t>NGOs, DUH, VCD, WWF, BUND, etc.: constant disruption; shaping the debate</a:t>
            </a:r>
          </a:p>
          <a:p>
            <a:pPr marL="285750" indent="-285750">
              <a:buFont typeface="Arial" panose="020B0604020202020204" pitchFamily="34" charset="0"/>
              <a:buChar char="•"/>
            </a:pPr>
            <a:r>
              <a:rPr lang="en-US" b="1" i="1" noProof="0" dirty="0"/>
              <a:t>Science: </a:t>
            </a:r>
            <a:r>
              <a:rPr lang="en-US" noProof="0" dirty="0"/>
              <a:t>Arguments; often long-term; interference ("alternative facts")</a:t>
            </a:r>
          </a:p>
          <a:p>
            <a:pPr marL="285750" marR="0" indent="-285750" algn="l" rtl="0" eaLnBrk="1" fontAlgn="auto" latinLnBrk="0" hangingPunct="1">
              <a:spcBef>
                <a:spcPts val="1200"/>
              </a:spcBef>
              <a:spcAft>
                <a:spcPts val="0"/>
              </a:spcAft>
              <a:buFont typeface="Arial" panose="020B0604020202020204" pitchFamily="34" charset="0"/>
              <a:buChar char="•"/>
            </a:pPr>
            <a:endParaRPr lang="de-DE" b="0" i="0" u="none" strike="noStrike" dirty="0">
              <a:effectLst/>
              <a:latin typeface="+mn-lt"/>
            </a:endParaRPr>
          </a:p>
          <a:p>
            <a:endParaRPr lang="en-US" b="1" noProof="0" dirty="0"/>
          </a:p>
        </p:txBody>
      </p:sp>
    </p:spTree>
    <p:extLst>
      <p:ext uri="{BB962C8B-B14F-4D97-AF65-F5344CB8AC3E}">
        <p14:creationId xmlns:p14="http://schemas.microsoft.com/office/powerpoint/2010/main" val="375862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Politics: </a:t>
            </a:r>
            <a:r>
              <a:rPr lang="en-US" dirty="0"/>
              <a:t>A</a:t>
            </a:r>
            <a:r>
              <a:rPr lang="en-US" noProof="0" dirty="0" err="1"/>
              <a:t>ctors</a:t>
            </a:r>
            <a:r>
              <a:rPr lang="en-US" noProof="0" dirty="0"/>
              <a:t>, interests, instruments</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r>
              <a:rPr lang="en-US" noProof="0" dirty="0"/>
              <a:t>Actors have experience, knowledge and expectations:</a:t>
            </a:r>
          </a:p>
          <a:p>
            <a:r>
              <a:rPr lang="en-US" noProof="0" dirty="0"/>
              <a:t>	"When I implement action A, the effects B, C, D occur ... </a:t>
            </a:r>
          </a:p>
          <a:p>
            <a:r>
              <a:rPr lang="en-US" noProof="0" dirty="0"/>
              <a:t>	... then the actors F, G, H, ... will be for or against ...</a:t>
            </a:r>
          </a:p>
          <a:p>
            <a:r>
              <a:rPr lang="en-US" noProof="0" dirty="0"/>
              <a:t>	... so from now on they will act for/against me ...</a:t>
            </a:r>
          </a:p>
          <a:p>
            <a:r>
              <a:rPr lang="en-US" noProof="0" dirty="0"/>
              <a:t>	... enemies act stronger than friends ....</a:t>
            </a:r>
          </a:p>
          <a:p>
            <a:r>
              <a:rPr lang="en-US" noProof="0" dirty="0"/>
              <a:t>	... Hmmm, maybe I should do nothing at all?</a:t>
            </a:r>
          </a:p>
          <a:p>
            <a:r>
              <a:rPr lang="en-US" noProof="0" dirty="0"/>
              <a:t>	... or I just say, that was "factual constraint" or "without alternative" or</a:t>
            </a:r>
          </a:p>
          <a:p>
            <a:r>
              <a:rPr lang="en-US" noProof="0" dirty="0"/>
              <a:t>	"according to a scientific forecast“</a:t>
            </a:r>
          </a:p>
          <a:p>
            <a:endParaRPr lang="en-US" noProof="0" dirty="0"/>
          </a:p>
          <a:p>
            <a:r>
              <a:rPr lang="en-US" b="1" noProof="0" dirty="0"/>
              <a:t>Forecasts</a:t>
            </a:r>
            <a:r>
              <a:rPr lang="en-US" noProof="0" dirty="0"/>
              <a:t> are </a:t>
            </a:r>
            <a:r>
              <a:rPr lang="en-US" u="sng" noProof="0" dirty="0"/>
              <a:t>not</a:t>
            </a:r>
            <a:r>
              <a:rPr lang="en-US" noProof="0" dirty="0"/>
              <a:t> final truths, but instruments in the political business: </a:t>
            </a:r>
            <a:br>
              <a:rPr lang="en-US" noProof="0" dirty="0"/>
            </a:br>
            <a:r>
              <a:rPr lang="en-US" noProof="0" dirty="0"/>
              <a:t>because they depend on assumptions. For each question there is in general ONE reasonable delimitation - and only for this question!</a:t>
            </a:r>
          </a:p>
          <a:p>
            <a:pPr marL="285750" marR="0" indent="-285750" algn="l" rtl="0" eaLnBrk="1" fontAlgn="auto" latinLnBrk="0" hangingPunct="1">
              <a:spcBef>
                <a:spcPts val="1200"/>
              </a:spcBef>
              <a:spcAft>
                <a:spcPts val="0"/>
              </a:spcAft>
              <a:buFont typeface="Arial" panose="020B0604020202020204" pitchFamily="34" charset="0"/>
              <a:buChar char="•"/>
            </a:pPr>
            <a:endParaRPr lang="de-DE" b="0" i="0" u="none" strike="noStrike" dirty="0">
              <a:effectLst/>
              <a:latin typeface="+mn-lt"/>
            </a:endParaRPr>
          </a:p>
          <a:p>
            <a:endParaRPr lang="en-US" b="1" noProof="0" dirty="0"/>
          </a:p>
        </p:txBody>
      </p:sp>
      <p:pic>
        <p:nvPicPr>
          <p:cNvPr id="4" name="Grafik 3" descr="Entscheidungsdiagramm mit einfarbiger Füllung">
            <a:extLst>
              <a:ext uri="{FF2B5EF4-FFF2-40B4-BE49-F238E27FC236}">
                <a16:creationId xmlns:a16="http://schemas.microsoft.com/office/drawing/2014/main" id="{728DB1B2-BC6C-41AC-AB73-63B7D6E667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55591" y="1645338"/>
            <a:ext cx="2299808" cy="2742631"/>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130349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2. Forecasts: Consistent hypotheses</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r>
              <a:rPr lang="en-US" altLang="de-DE" noProof="0" dirty="0"/>
              <a:t>In order to assess the effects of action, one must </a:t>
            </a:r>
            <a:r>
              <a:rPr lang="en-US" altLang="de-DE" b="1" noProof="0" dirty="0"/>
              <a:t>have a picture of the current state and the future</a:t>
            </a:r>
            <a:r>
              <a:rPr lang="en-US" altLang="de-DE" noProof="0" dirty="0"/>
              <a:t>:</a:t>
            </a:r>
          </a:p>
          <a:p>
            <a:pPr>
              <a:spcBef>
                <a:spcPct val="0"/>
              </a:spcBef>
            </a:pPr>
            <a:endParaRPr lang="en-US" altLang="de-DE" noProof="0" dirty="0"/>
          </a:p>
          <a:p>
            <a:pPr>
              <a:spcBef>
                <a:spcPct val="0"/>
              </a:spcBef>
            </a:pPr>
            <a:r>
              <a:rPr lang="en-US" altLang="de-DE" noProof="0" dirty="0"/>
              <a:t>	</a:t>
            </a:r>
            <a:r>
              <a:rPr lang="en-US" altLang="de-DE" b="1" noProof="0" dirty="0"/>
              <a:t>„Zero-Case“:</a:t>
            </a:r>
            <a:r>
              <a:rPr lang="en-US" altLang="de-DE" noProof="0" dirty="0"/>
              <a:t>           The world as it is </a:t>
            </a:r>
            <a:r>
              <a:rPr lang="en-US" altLang="de-DE" b="1" noProof="0" dirty="0"/>
              <a:t>today</a:t>
            </a:r>
            <a:r>
              <a:rPr lang="en-US" altLang="de-DE" noProof="0" dirty="0"/>
              <a:t> </a:t>
            </a:r>
            <a:br>
              <a:rPr lang="en-US" altLang="de-DE" noProof="0" dirty="0"/>
            </a:br>
            <a:r>
              <a:rPr lang="en-US" altLang="de-DE" noProof="0" dirty="0"/>
              <a:t>		                 (In German often: “IST-Fall” (actual case))</a:t>
            </a:r>
          </a:p>
          <a:p>
            <a:pPr>
              <a:spcBef>
                <a:spcPct val="0"/>
              </a:spcBef>
            </a:pPr>
            <a:endParaRPr lang="en-US" altLang="de-DE" noProof="0" dirty="0"/>
          </a:p>
          <a:p>
            <a:pPr>
              <a:spcBef>
                <a:spcPct val="0"/>
              </a:spcBef>
            </a:pPr>
            <a:r>
              <a:rPr lang="en-US" altLang="de-DE" noProof="0" dirty="0"/>
              <a:t>	</a:t>
            </a:r>
            <a:r>
              <a:rPr lang="en-US" altLang="de-DE" b="1" noProof="0" dirty="0"/>
              <a:t>„Without-Case“:    </a:t>
            </a:r>
            <a:r>
              <a:rPr lang="en-US" altLang="de-DE" noProof="0" dirty="0"/>
              <a:t>The  world in the </a:t>
            </a:r>
            <a:r>
              <a:rPr lang="en-US" altLang="de-DE" b="1" noProof="0" dirty="0"/>
              <a:t>future</a:t>
            </a:r>
            <a:r>
              <a:rPr lang="en-US" altLang="de-DE" noProof="0" dirty="0"/>
              <a:t/>
            </a:r>
            <a:br>
              <a:rPr lang="en-US" altLang="de-DE" noProof="0" dirty="0"/>
            </a:br>
            <a:r>
              <a:rPr lang="en-US" altLang="de-DE" noProof="0" dirty="0"/>
              <a:t>		                 </a:t>
            </a:r>
            <a:r>
              <a:rPr lang="en-US" altLang="de-DE" b="1" u="sng" noProof="0" dirty="0"/>
              <a:t>without</a:t>
            </a:r>
            <a:r>
              <a:rPr lang="en-US" altLang="de-DE" noProof="0" dirty="0"/>
              <a:t> realization of the measure </a:t>
            </a:r>
            <a:br>
              <a:rPr lang="en-US" altLang="de-DE" noProof="0" dirty="0"/>
            </a:br>
            <a:r>
              <a:rPr lang="en-US" altLang="de-DE" noProof="0" dirty="0"/>
              <a:t>		                 (Attention: confusingly often also called “Zero-case”) </a:t>
            </a:r>
          </a:p>
          <a:p>
            <a:pPr>
              <a:spcBef>
                <a:spcPct val="0"/>
              </a:spcBef>
            </a:pPr>
            <a:endParaRPr lang="en-US" altLang="de-DE" noProof="0" dirty="0"/>
          </a:p>
          <a:p>
            <a:pPr>
              <a:spcBef>
                <a:spcPct val="0"/>
              </a:spcBef>
            </a:pPr>
            <a:r>
              <a:rPr lang="en-US" altLang="de-DE" noProof="0" dirty="0"/>
              <a:t>	</a:t>
            </a:r>
            <a:r>
              <a:rPr lang="en-US" altLang="de-DE" b="1" noProof="0" dirty="0"/>
              <a:t>„With-Case“: </a:t>
            </a:r>
            <a:r>
              <a:rPr lang="en-US" altLang="de-DE" noProof="0" dirty="0"/>
              <a:t>	 The  world in the </a:t>
            </a:r>
            <a:r>
              <a:rPr lang="en-US" altLang="de-DE" b="1" noProof="0" dirty="0"/>
              <a:t>future</a:t>
            </a:r>
            <a:r>
              <a:rPr lang="en-US" altLang="de-DE" noProof="0" dirty="0"/>
              <a:t/>
            </a:r>
            <a:br>
              <a:rPr lang="en-US" altLang="de-DE" noProof="0" dirty="0"/>
            </a:br>
            <a:r>
              <a:rPr lang="en-US" altLang="de-DE" noProof="0" dirty="0"/>
              <a:t>			</a:t>
            </a:r>
            <a:r>
              <a:rPr lang="en-US" altLang="de-DE" b="1" noProof="0" dirty="0"/>
              <a:t> </a:t>
            </a:r>
            <a:r>
              <a:rPr lang="en-US" altLang="de-DE" b="1" u="sng" noProof="0" dirty="0"/>
              <a:t>with</a:t>
            </a:r>
            <a:r>
              <a:rPr lang="en-US" altLang="de-DE" noProof="0" dirty="0"/>
              <a:t> realization of the measure </a:t>
            </a:r>
          </a:p>
          <a:p>
            <a:pPr>
              <a:spcBef>
                <a:spcPct val="0"/>
              </a:spcBef>
            </a:pPr>
            <a:r>
              <a:rPr lang="en-US" altLang="de-DE" noProof="0" dirty="0"/>
              <a:t>	</a:t>
            </a:r>
          </a:p>
          <a:p>
            <a:pPr>
              <a:spcBef>
                <a:spcPct val="0"/>
              </a:spcBef>
            </a:pPr>
            <a:endParaRPr lang="en-US" altLang="de-DE" noProof="0" dirty="0"/>
          </a:p>
          <a:p>
            <a:pPr>
              <a:spcBef>
                <a:spcPct val="0"/>
              </a:spcBef>
            </a:pPr>
            <a:r>
              <a:rPr lang="en-US" altLang="de-DE" noProof="0" dirty="0"/>
              <a:t>What is the </a:t>
            </a:r>
            <a:r>
              <a:rPr lang="en-US" altLang="de-DE" b="1" noProof="0" dirty="0"/>
              <a:t>appropriate forecasting model</a:t>
            </a:r>
            <a:r>
              <a:rPr lang="en-US" altLang="de-DE" noProof="0" dirty="0"/>
              <a:t>? </a:t>
            </a:r>
          </a:p>
          <a:p>
            <a:pPr>
              <a:spcBef>
                <a:spcPct val="0"/>
              </a:spcBef>
            </a:pPr>
            <a:r>
              <a:rPr lang="en-US" altLang="de-DE" noProof="0" dirty="0"/>
              <a:t>The future always remains uncertain: There are always different schools of thought and  many conceivable futures. </a:t>
            </a:r>
          </a:p>
          <a:p>
            <a:pPr>
              <a:spcBef>
                <a:spcPct val="0"/>
              </a:spcBef>
            </a:pPr>
            <a:endParaRPr lang="en-US" altLang="de-DE" noProof="0" dirty="0"/>
          </a:p>
          <a:p>
            <a:pPr>
              <a:spcBef>
                <a:spcPct val="0"/>
              </a:spcBef>
            </a:pPr>
            <a:r>
              <a:rPr lang="en-US" altLang="de-DE" b="1" u="sng" noProof="0" dirty="0"/>
              <a:t>Caution:</a:t>
            </a:r>
            <a:r>
              <a:rPr lang="en-US" altLang="de-DE" b="1" noProof="0" dirty="0"/>
              <a:t> </a:t>
            </a:r>
            <a:r>
              <a:rPr lang="en-US" altLang="de-DE" noProof="0" dirty="0"/>
              <a:t>Reality is c. p. no forecast test! Never!</a:t>
            </a:r>
          </a:p>
          <a:p>
            <a:endParaRPr lang="en-US" b="1" noProof="0" dirty="0"/>
          </a:p>
        </p:txBody>
      </p:sp>
    </p:spTree>
    <p:extLst>
      <p:ext uri="{BB962C8B-B14F-4D97-AF65-F5344CB8AC3E}">
        <p14:creationId xmlns:p14="http://schemas.microsoft.com/office/powerpoint/2010/main" val="12739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4F605-4318-449F-80F7-2FBF5ECB9387}"/>
              </a:ext>
            </a:extLst>
          </p:cNvPr>
          <p:cNvSpPr>
            <a:spLocks noGrp="1"/>
          </p:cNvSpPr>
          <p:nvPr>
            <p:ph type="title"/>
          </p:nvPr>
        </p:nvSpPr>
        <p:spPr/>
        <p:txBody>
          <a:bodyPr/>
          <a:lstStyle/>
          <a:p>
            <a:r>
              <a:rPr lang="en-US" noProof="0" dirty="0"/>
              <a:t>Forecasting models</a:t>
            </a:r>
            <a:endParaRPr lang="en-US" dirty="0"/>
          </a:p>
        </p:txBody>
      </p:sp>
      <p:sp>
        <p:nvSpPr>
          <p:cNvPr id="3" name="Inhaltsplatzhalter 2">
            <a:extLst>
              <a:ext uri="{FF2B5EF4-FFF2-40B4-BE49-F238E27FC236}">
                <a16:creationId xmlns:a16="http://schemas.microsoft.com/office/drawing/2014/main" id="{4991A9F0-4FCB-4BBD-822C-5017696BFBB7}"/>
              </a:ext>
            </a:extLst>
          </p:cNvPr>
          <p:cNvSpPr>
            <a:spLocks noGrp="1"/>
          </p:cNvSpPr>
          <p:nvPr>
            <p:ph sz="quarter" idx="10"/>
          </p:nvPr>
        </p:nvSpPr>
        <p:spPr/>
        <p:txBody>
          <a:bodyPr/>
          <a:lstStyle/>
          <a:p>
            <a:r>
              <a:rPr lang="en-US" b="1" noProof="0" dirty="0"/>
              <a:t>Every forecast needs a (thought) model?	</a:t>
            </a:r>
          </a:p>
          <a:p>
            <a:pPr marL="269875" indent="-269875">
              <a:buFont typeface="Arial" panose="020B0604020202020204" pitchFamily="34" charset="0"/>
              <a:buChar char="•"/>
            </a:pPr>
            <a:r>
              <a:rPr lang="en-US" noProof="0" dirty="0"/>
              <a:t>Can the model explain/predict reality?	</a:t>
            </a:r>
          </a:p>
          <a:p>
            <a:pPr marL="269875" indent="-269875">
              <a:buFont typeface="Arial" panose="020B0604020202020204" pitchFamily="34" charset="0"/>
              <a:buChar char="•"/>
            </a:pPr>
            <a:r>
              <a:rPr lang="en-US" noProof="0" dirty="0"/>
              <a:t>Are all assumptions disclosed, all mechanisms described?</a:t>
            </a:r>
          </a:p>
          <a:p>
            <a:pPr marL="269875" indent="-269875">
              <a:buFont typeface="Arial" panose="020B0604020202020204" pitchFamily="34" charset="0"/>
              <a:buChar char="•"/>
            </a:pPr>
            <a:r>
              <a:rPr lang="en-US" noProof="0" dirty="0"/>
              <a:t>Above all: Do the assumptions fit together (consistency)?</a:t>
            </a:r>
          </a:p>
          <a:p>
            <a:pPr marL="269875" indent="-269875">
              <a:buFont typeface="Arial" panose="020B0604020202020204" pitchFamily="34" charset="0"/>
              <a:buChar char="•"/>
            </a:pPr>
            <a:r>
              <a:rPr lang="en-US" noProof="0" dirty="0"/>
              <a:t>Truth of representation: is reality correctly represented?</a:t>
            </a:r>
          </a:p>
          <a:p>
            <a:pPr marL="269875" indent="-269875">
              <a:buFont typeface="Arial" panose="020B0604020202020204" pitchFamily="34" charset="0"/>
              <a:buChar char="•"/>
            </a:pPr>
            <a:endParaRPr lang="en-US" noProof="0" dirty="0"/>
          </a:p>
          <a:p>
            <a:pPr marL="269875" indent="-269875">
              <a:buFont typeface="Arial" panose="020B0604020202020204" pitchFamily="34" charset="0"/>
              <a:buChar char="•"/>
            </a:pPr>
            <a:r>
              <a:rPr lang="en-US" b="1" u="sng" noProof="0" dirty="0"/>
              <a:t>Attention:</a:t>
            </a:r>
            <a:r>
              <a:rPr lang="en-US" b="1" noProof="0" dirty="0"/>
              <a:t> </a:t>
            </a:r>
            <a:r>
              <a:rPr lang="en-US" noProof="0" dirty="0"/>
              <a:t>Self fulfilling prophecy and self refuting prediction!</a:t>
            </a:r>
          </a:p>
          <a:p>
            <a:pPr marL="269875" indent="-269875">
              <a:buFont typeface="Arial" panose="020B0604020202020204" pitchFamily="34" charset="0"/>
              <a:buChar char="•"/>
            </a:pPr>
            <a:r>
              <a:rPr lang="en-US" noProof="0" dirty="0"/>
              <a:t>Serves to identify system effects, reality is not a forecast test.</a:t>
            </a:r>
          </a:p>
          <a:p>
            <a:endParaRPr lang="en-US" b="1" noProof="0" dirty="0"/>
          </a:p>
        </p:txBody>
      </p:sp>
      <p:pic>
        <p:nvPicPr>
          <p:cNvPr id="4" name="Grafik 3" descr="Warnung Silhouette">
            <a:extLst>
              <a:ext uri="{FF2B5EF4-FFF2-40B4-BE49-F238E27FC236}">
                <a16:creationId xmlns:a16="http://schemas.microsoft.com/office/drawing/2014/main" id="{F255711A-8392-44A5-A921-55AECCCEAD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20906" y="3748822"/>
            <a:ext cx="866415" cy="866415"/>
          </a:xfrm>
          <a:prstGeom prst="rect">
            <a:avLst/>
          </a:prstGeom>
        </p:spPr>
      </p:pic>
      <p:pic>
        <p:nvPicPr>
          <p:cNvPr id="5" name="Grafik 4" descr="Klemmbrett teilweise angekreuzt Silhouette">
            <a:extLst>
              <a:ext uri="{FF2B5EF4-FFF2-40B4-BE49-F238E27FC236}">
                <a16:creationId xmlns:a16="http://schemas.microsoft.com/office/drawing/2014/main" id="{9B6FF6AD-8515-44F6-8EF6-5BEF396296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750021" y="1484313"/>
            <a:ext cx="2008187" cy="2008187"/>
          </a:xfrm>
          <a:prstGeom prst="rect">
            <a:avLst/>
          </a:prstGeom>
        </p:spPr>
      </p:pic>
    </p:spTree>
    <p:extLst>
      <p:ext uri="{BB962C8B-B14F-4D97-AF65-F5344CB8AC3E}">
        <p14:creationId xmlns:p14="http://schemas.microsoft.com/office/powerpoint/2010/main" val="435456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4.3"/>
</p:tagLst>
</file>

<file path=ppt/theme/theme1.xml><?xml version="1.0" encoding="utf-8"?>
<a:theme xmlns:a="http://schemas.openxmlformats.org/drawingml/2006/main" name="TUD_2018_16zu9">
  <a:themeElements>
    <a:clrScheme name="TUD_Farben">
      <a:dk1>
        <a:srgbClr val="00305E"/>
      </a:dk1>
      <a:lt1>
        <a:srgbClr val="FFFFFF"/>
      </a:lt1>
      <a:dk2>
        <a:srgbClr val="00305E"/>
      </a:dk2>
      <a:lt2>
        <a:srgbClr val="727879"/>
      </a:lt2>
      <a:accent1>
        <a:srgbClr val="009EE0"/>
      </a:accent1>
      <a:accent2>
        <a:srgbClr val="006AB3"/>
      </a:accent2>
      <a:accent3>
        <a:srgbClr val="6AB023"/>
      </a:accent3>
      <a:accent4>
        <a:srgbClr val="007D40"/>
      </a:accent4>
      <a:accent5>
        <a:srgbClr val="93107E"/>
      </a:accent5>
      <a:accent6>
        <a:srgbClr val="54378A"/>
      </a:accent6>
      <a:hlink>
        <a:srgbClr val="009EE0"/>
      </a:hlink>
      <a:folHlink>
        <a:srgbClr val="006AB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FA3DDC62-2CE6-774E-8340-8260BC267E57}" vid="{CBF861B5-B793-E74B-9EAA-FF010F67C03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2020_Praesentationsvorlage_TUD_16zu9</Template>
  <TotalTime>0</TotalTime>
  <Words>3519</Words>
  <Application>Microsoft Office PowerPoint</Application>
  <PresentationFormat>Breitbild</PresentationFormat>
  <Paragraphs>390</Paragraphs>
  <Slides>30</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Calibri</vt:lpstr>
      <vt:lpstr>Cambria Math</vt:lpstr>
      <vt:lpstr>Open Sans</vt:lpstr>
      <vt:lpstr>Symbol</vt:lpstr>
      <vt:lpstr>Times New Roman</vt:lpstr>
      <vt:lpstr>Verdana</vt:lpstr>
      <vt:lpstr>Wingdings</vt:lpstr>
      <vt:lpstr>TUD_2018_16zu9</vt:lpstr>
      <vt:lpstr>Transport Policy 1  Forecasts and scenarios</vt:lpstr>
      <vt:lpstr>Content and learning objectives</vt:lpstr>
      <vt:lpstr>Current example (1)</vt:lpstr>
      <vt:lpstr>Current example (1)</vt:lpstr>
      <vt:lpstr>Current example</vt:lpstr>
      <vt:lpstr>1. Actors involved in transportation policies </vt:lpstr>
      <vt:lpstr>Politics: Actors, interests, instruments</vt:lpstr>
      <vt:lpstr>2. Forecasts: Consistent hypotheses</vt:lpstr>
      <vt:lpstr>Forecasting models</vt:lpstr>
      <vt:lpstr>Forecasting models</vt:lpstr>
      <vt:lpstr>Future development, forecasts, scenarios</vt:lpstr>
      <vt:lpstr>Example: Driving performance (VKT) in Saxony, Germany</vt:lpstr>
      <vt:lpstr>Example: Driving performance (VKT) in Saxony, Germany</vt:lpstr>
      <vt:lpstr>Example: Driving performance (VKT) in Saxony, Germany</vt:lpstr>
      <vt:lpstr>Example: Driving performance (VKT) in Saxony, Germany</vt:lpstr>
      <vt:lpstr>Scenarios: Consistent projections and images</vt:lpstr>
      <vt:lpstr>Which scenario do we want?</vt:lpstr>
      <vt:lpstr>German example: Forecast in the Federal Transport Infrastructure Plan (“Bundesverkehrswegeplan BVWP”)</vt:lpstr>
      <vt:lpstr>German example: Goals of the BVWP?</vt:lpstr>
      <vt:lpstr>Please note!</vt:lpstr>
      <vt:lpstr>Please note!</vt:lpstr>
      <vt:lpstr>Again: The difference between need / instrument</vt:lpstr>
      <vt:lpstr>The difference: need / instrument</vt:lpstr>
      <vt:lpstr>What would be a proper benefit-cost ratio?</vt:lpstr>
      <vt:lpstr>So, for society that would make sense</vt:lpstr>
      <vt:lpstr>German example: What does the old “BVWP” say?</vt:lpstr>
      <vt:lpstr>German example: What does the old “BVWP” say?</vt:lpstr>
      <vt:lpstr>German example: And the new BVWP?</vt:lpstr>
      <vt:lpstr>A cost reduction/cost increase - relationship</vt:lpstr>
      <vt:lpstr>Transport Policy 1  Forecasts and scenarios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Langer</dc:creator>
  <cp:lastModifiedBy>Rosemarie Baldauf</cp:lastModifiedBy>
  <cp:revision>20</cp:revision>
  <dcterms:created xsi:type="dcterms:W3CDTF">2021-08-20T18:21:38Z</dcterms:created>
  <dcterms:modified xsi:type="dcterms:W3CDTF">2021-10-20T08:23:47Z</dcterms:modified>
</cp:coreProperties>
</file>