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62" r:id="rId4"/>
    <p:sldId id="272" r:id="rId5"/>
    <p:sldId id="273" r:id="rId6"/>
    <p:sldId id="274" r:id="rId7"/>
    <p:sldId id="289" r:id="rId8"/>
    <p:sldId id="275" r:id="rId9"/>
    <p:sldId id="276" r:id="rId10"/>
    <p:sldId id="290" r:id="rId11"/>
    <p:sldId id="291" r:id="rId12"/>
    <p:sldId id="292" r:id="rId13"/>
    <p:sldId id="293" r:id="rId14"/>
    <p:sldId id="294" r:id="rId15"/>
    <p:sldId id="295" r:id="rId16"/>
    <p:sldId id="296" r:id="rId17"/>
    <p:sldId id="265" r:id="rId18"/>
    <p:sldId id="270" r:id="rId19"/>
    <p:sldId id="256" r:id="rId20"/>
    <p:sldId id="266" r:id="rId21"/>
    <p:sldId id="271"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87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31852-0105-44ED-80C3-C3DFB299635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cs-CZ"/>
        </a:p>
      </dgm:t>
    </dgm:pt>
    <dgm:pt modelId="{DB16C5FC-F8CC-40B4-8DA3-1EE0DFA7E28D}">
      <dgm:prSet custT="1"/>
      <dgm:spPr/>
      <dgm:t>
        <a:bodyPr/>
        <a:lstStyle/>
        <a:p>
          <a:pPr rtl="0"/>
          <a:r>
            <a:rPr lang="en-GB" sz="1600" b="1">
              <a:solidFill>
                <a:srgbClr val="3333FF"/>
              </a:solidFill>
            </a:rPr>
            <a:t>Strategic vision for the city  </a:t>
          </a:r>
        </a:p>
      </dgm:t>
    </dgm:pt>
    <dgm:pt modelId="{EDD705C5-C4E5-484F-AFC6-8BB081689FC9}" type="parTrans" cxnId="{9890442F-ACE7-4453-B233-033DAB670388}">
      <dgm:prSet/>
      <dgm:spPr/>
      <dgm:t>
        <a:bodyPr/>
        <a:lstStyle/>
        <a:p>
          <a:endParaRPr lang="cs-CZ"/>
        </a:p>
      </dgm:t>
    </dgm:pt>
    <dgm:pt modelId="{CF308678-E389-406F-BF90-1919385CC606}" type="sibTrans" cxnId="{9890442F-ACE7-4453-B233-033DAB670388}">
      <dgm:prSet/>
      <dgm:spPr/>
      <dgm:t>
        <a:bodyPr/>
        <a:lstStyle/>
        <a:p>
          <a:endParaRPr lang="cs-CZ"/>
        </a:p>
      </dgm:t>
    </dgm:pt>
    <dgm:pt modelId="{BD5308A1-20A0-4254-BA86-5EF8E9EC1360}">
      <dgm:prSet custT="1"/>
      <dgm:spPr/>
      <dgm:t>
        <a:bodyPr/>
        <a:lstStyle/>
        <a:p>
          <a:pPr rtl="0"/>
          <a:r>
            <a:rPr lang="en-GB" sz="1800" b="1">
              <a:solidFill>
                <a:srgbClr val="3333FF"/>
              </a:solidFill>
            </a:rPr>
            <a:t>Problem analysis </a:t>
          </a:r>
        </a:p>
      </dgm:t>
    </dgm:pt>
    <dgm:pt modelId="{8F076C47-BC5B-4A35-9D9A-902E76DD191B}" type="parTrans" cxnId="{A8689C1B-9A86-4233-8E22-44158995B533}">
      <dgm:prSet/>
      <dgm:spPr/>
      <dgm:t>
        <a:bodyPr/>
        <a:lstStyle/>
        <a:p>
          <a:endParaRPr lang="cs-CZ"/>
        </a:p>
      </dgm:t>
    </dgm:pt>
    <dgm:pt modelId="{DD657EAE-B77C-4781-ABD2-7E65EA543C19}" type="sibTrans" cxnId="{A8689C1B-9A86-4233-8E22-44158995B533}">
      <dgm:prSet/>
      <dgm:spPr/>
      <dgm:t>
        <a:bodyPr/>
        <a:lstStyle/>
        <a:p>
          <a:endParaRPr lang="cs-CZ"/>
        </a:p>
      </dgm:t>
    </dgm:pt>
    <dgm:pt modelId="{4A3242CE-825A-40E6-91EC-EF755AE53D4F}">
      <dgm:prSet/>
      <dgm:spPr/>
      <dgm:t>
        <a:bodyPr/>
        <a:lstStyle/>
        <a:p>
          <a:pPr rtl="0"/>
          <a:r>
            <a:rPr lang="en-GB" b="1">
              <a:solidFill>
                <a:srgbClr val="3333FF"/>
              </a:solidFill>
            </a:rPr>
            <a:t>Mobility development scenarios for the city  </a:t>
          </a:r>
        </a:p>
      </dgm:t>
    </dgm:pt>
    <dgm:pt modelId="{4DAF3082-6875-45F4-88B8-7972B916B07E}" type="parTrans" cxnId="{8BE38D72-103E-4AE7-9B1C-6CC97212EDD2}">
      <dgm:prSet/>
      <dgm:spPr/>
      <dgm:t>
        <a:bodyPr/>
        <a:lstStyle/>
        <a:p>
          <a:endParaRPr lang="cs-CZ"/>
        </a:p>
      </dgm:t>
    </dgm:pt>
    <dgm:pt modelId="{496F5027-E075-4353-98BE-36F615C03BBB}" type="sibTrans" cxnId="{8BE38D72-103E-4AE7-9B1C-6CC97212EDD2}">
      <dgm:prSet/>
      <dgm:spPr/>
      <dgm:t>
        <a:bodyPr/>
        <a:lstStyle/>
        <a:p>
          <a:endParaRPr lang="cs-CZ"/>
        </a:p>
      </dgm:t>
    </dgm:pt>
    <dgm:pt modelId="{07489BA5-F237-4019-9163-E392EDF16109}">
      <dgm:prSet/>
      <dgm:spPr/>
      <dgm:t>
        <a:bodyPr/>
        <a:lstStyle/>
        <a:p>
          <a:pPr rtl="0"/>
          <a:r>
            <a:rPr lang="en-GB" b="1">
              <a:solidFill>
                <a:srgbClr val="3333FF"/>
              </a:solidFill>
            </a:rPr>
            <a:t>Winning scenario - </a:t>
          </a:r>
        </a:p>
        <a:p>
          <a:pPr rtl="0"/>
          <a:r>
            <a:rPr lang="en-GB" b="1">
              <a:solidFill>
                <a:srgbClr val="3333FF"/>
              </a:solidFill>
            </a:rPr>
            <a:t>more sustainable modal split </a:t>
          </a:r>
        </a:p>
      </dgm:t>
    </dgm:pt>
    <dgm:pt modelId="{A9EF80CD-6E24-4813-AD4B-CB6BD9AE4840}" type="parTrans" cxnId="{E2E99546-ED36-40E5-A022-1924148F04D8}">
      <dgm:prSet/>
      <dgm:spPr/>
      <dgm:t>
        <a:bodyPr/>
        <a:lstStyle/>
        <a:p>
          <a:endParaRPr lang="cs-CZ"/>
        </a:p>
      </dgm:t>
    </dgm:pt>
    <dgm:pt modelId="{0166EF55-1219-440E-B40A-317E87B9AAAC}" type="sibTrans" cxnId="{E2E99546-ED36-40E5-A022-1924148F04D8}">
      <dgm:prSet/>
      <dgm:spPr/>
      <dgm:t>
        <a:bodyPr/>
        <a:lstStyle/>
        <a:p>
          <a:endParaRPr lang="cs-CZ"/>
        </a:p>
      </dgm:t>
    </dgm:pt>
    <dgm:pt modelId="{90B245FE-52B3-4C26-8EFA-2A6183ADD0D9}">
      <dgm:prSet/>
      <dgm:spPr/>
      <dgm:t>
        <a:bodyPr/>
        <a:lstStyle/>
        <a:p>
          <a:pPr rtl="0"/>
          <a:r>
            <a:rPr lang="en-GB" b="1">
              <a:solidFill>
                <a:srgbClr val="3333FF"/>
              </a:solidFill>
            </a:rPr>
            <a:t>Mobility vision </a:t>
          </a:r>
        </a:p>
      </dgm:t>
    </dgm:pt>
    <dgm:pt modelId="{27A04D75-FFE3-4435-9BCA-07D495A42397}" type="parTrans" cxnId="{F67E8EF1-F0FB-4CFD-8880-DD8A2ACDED2D}">
      <dgm:prSet/>
      <dgm:spPr/>
      <dgm:t>
        <a:bodyPr/>
        <a:lstStyle/>
        <a:p>
          <a:endParaRPr lang="cs-CZ"/>
        </a:p>
      </dgm:t>
    </dgm:pt>
    <dgm:pt modelId="{9D6A5C37-7B63-4DBF-84A5-74E71519EEF2}" type="sibTrans" cxnId="{F67E8EF1-F0FB-4CFD-8880-DD8A2ACDED2D}">
      <dgm:prSet/>
      <dgm:spPr/>
      <dgm:t>
        <a:bodyPr/>
        <a:lstStyle/>
        <a:p>
          <a:endParaRPr lang="cs-CZ"/>
        </a:p>
      </dgm:t>
    </dgm:pt>
    <dgm:pt modelId="{E4AFBCB9-B51F-4551-99EC-A9DFEBCCD3F8}" type="pres">
      <dgm:prSet presAssocID="{3AB31852-0105-44ED-80C3-C3DFB2996357}" presName="Name0" presStyleCnt="0">
        <dgm:presLayoutVars>
          <dgm:dir/>
          <dgm:resizeHandles val="exact"/>
        </dgm:presLayoutVars>
      </dgm:prSet>
      <dgm:spPr/>
    </dgm:pt>
    <dgm:pt modelId="{B7B8A9BC-22B3-4F9B-9C22-DF8444376166}" type="pres">
      <dgm:prSet presAssocID="{3AB31852-0105-44ED-80C3-C3DFB2996357}" presName="arrow" presStyleLbl="bgShp" presStyleIdx="0" presStyleCnt="1"/>
      <dgm:spPr/>
    </dgm:pt>
    <dgm:pt modelId="{37DCEDE3-87E5-4A94-93E9-518952A391F1}" type="pres">
      <dgm:prSet presAssocID="{3AB31852-0105-44ED-80C3-C3DFB2996357}" presName="points" presStyleCnt="0"/>
      <dgm:spPr/>
    </dgm:pt>
    <dgm:pt modelId="{550F0A43-F83A-4C76-A893-54A92C6AADEF}" type="pres">
      <dgm:prSet presAssocID="{DB16C5FC-F8CC-40B4-8DA3-1EE0DFA7E28D}" presName="compositeA" presStyleCnt="0"/>
      <dgm:spPr/>
    </dgm:pt>
    <dgm:pt modelId="{F988544F-5DA3-4D71-AEC0-C6987BE8EA75}" type="pres">
      <dgm:prSet presAssocID="{DB16C5FC-F8CC-40B4-8DA3-1EE0DFA7E28D}" presName="textA" presStyleLbl="revTx" presStyleIdx="0" presStyleCnt="5">
        <dgm:presLayoutVars>
          <dgm:bulletEnabled val="1"/>
        </dgm:presLayoutVars>
      </dgm:prSet>
      <dgm:spPr/>
    </dgm:pt>
    <dgm:pt modelId="{BEF7B9B9-6B59-483D-9251-9AED3AF661D0}" type="pres">
      <dgm:prSet presAssocID="{DB16C5FC-F8CC-40B4-8DA3-1EE0DFA7E28D}" presName="circleA" presStyleLbl="node1" presStyleIdx="0" presStyleCnt="5"/>
      <dgm:spPr/>
    </dgm:pt>
    <dgm:pt modelId="{A45CBD5B-3440-4369-BC34-CBD2AFDAA08F}" type="pres">
      <dgm:prSet presAssocID="{DB16C5FC-F8CC-40B4-8DA3-1EE0DFA7E28D}" presName="spaceA" presStyleCnt="0"/>
      <dgm:spPr/>
    </dgm:pt>
    <dgm:pt modelId="{05B72B3C-70BA-4B2E-B680-69D1A762EA54}" type="pres">
      <dgm:prSet presAssocID="{CF308678-E389-406F-BF90-1919385CC606}" presName="space" presStyleCnt="0"/>
      <dgm:spPr/>
    </dgm:pt>
    <dgm:pt modelId="{00941EFF-29DD-42A1-874A-B51168491E44}" type="pres">
      <dgm:prSet presAssocID="{BD5308A1-20A0-4254-BA86-5EF8E9EC1360}" presName="compositeB" presStyleCnt="0"/>
      <dgm:spPr/>
    </dgm:pt>
    <dgm:pt modelId="{2C8767A3-7A47-42FD-9DE6-69F7D8620F15}" type="pres">
      <dgm:prSet presAssocID="{BD5308A1-20A0-4254-BA86-5EF8E9EC1360}" presName="textB" presStyleLbl="revTx" presStyleIdx="1" presStyleCnt="5">
        <dgm:presLayoutVars>
          <dgm:bulletEnabled val="1"/>
        </dgm:presLayoutVars>
      </dgm:prSet>
      <dgm:spPr/>
    </dgm:pt>
    <dgm:pt modelId="{FEB0EF76-A0CE-4787-A841-657AF9EEBCDC}" type="pres">
      <dgm:prSet presAssocID="{BD5308A1-20A0-4254-BA86-5EF8E9EC1360}" presName="circleB" presStyleLbl="node1" presStyleIdx="1" presStyleCnt="5"/>
      <dgm:spPr/>
    </dgm:pt>
    <dgm:pt modelId="{68739BAB-9598-40D3-99B8-E4EDF83FAD7D}" type="pres">
      <dgm:prSet presAssocID="{BD5308A1-20A0-4254-BA86-5EF8E9EC1360}" presName="spaceB" presStyleCnt="0"/>
      <dgm:spPr/>
    </dgm:pt>
    <dgm:pt modelId="{5F8DB1B6-2FAC-4866-97F7-72AE67CCCC4F}" type="pres">
      <dgm:prSet presAssocID="{DD657EAE-B77C-4781-ABD2-7E65EA543C19}" presName="space" presStyleCnt="0"/>
      <dgm:spPr/>
    </dgm:pt>
    <dgm:pt modelId="{BA46C266-EF26-4607-8531-E424FB4288C7}" type="pres">
      <dgm:prSet presAssocID="{4A3242CE-825A-40E6-91EC-EF755AE53D4F}" presName="compositeA" presStyleCnt="0"/>
      <dgm:spPr/>
    </dgm:pt>
    <dgm:pt modelId="{9064EA95-CBE8-4CD2-A09B-3A2BDBE8018F}" type="pres">
      <dgm:prSet presAssocID="{4A3242CE-825A-40E6-91EC-EF755AE53D4F}" presName="textA" presStyleLbl="revTx" presStyleIdx="2" presStyleCnt="5">
        <dgm:presLayoutVars>
          <dgm:bulletEnabled val="1"/>
        </dgm:presLayoutVars>
      </dgm:prSet>
      <dgm:spPr/>
    </dgm:pt>
    <dgm:pt modelId="{F2DCA4F8-2912-4423-8A7A-41A5C3655BB7}" type="pres">
      <dgm:prSet presAssocID="{4A3242CE-825A-40E6-91EC-EF755AE53D4F}" presName="circleA" presStyleLbl="node1" presStyleIdx="2" presStyleCnt="5"/>
      <dgm:spPr/>
    </dgm:pt>
    <dgm:pt modelId="{9C7BC61C-467B-4683-97B3-645EF33EF73A}" type="pres">
      <dgm:prSet presAssocID="{4A3242CE-825A-40E6-91EC-EF755AE53D4F}" presName="spaceA" presStyleCnt="0"/>
      <dgm:spPr/>
    </dgm:pt>
    <dgm:pt modelId="{F77EA73F-2E15-429C-8130-33D539FDA21D}" type="pres">
      <dgm:prSet presAssocID="{496F5027-E075-4353-98BE-36F615C03BBB}" presName="space" presStyleCnt="0"/>
      <dgm:spPr/>
    </dgm:pt>
    <dgm:pt modelId="{53A35A71-E7FE-4A28-A8DB-CA5152EF61D2}" type="pres">
      <dgm:prSet presAssocID="{07489BA5-F237-4019-9163-E392EDF16109}" presName="compositeB" presStyleCnt="0"/>
      <dgm:spPr/>
    </dgm:pt>
    <dgm:pt modelId="{D12BACBD-1CD1-4B23-B4D6-916EF08668B0}" type="pres">
      <dgm:prSet presAssocID="{07489BA5-F237-4019-9163-E392EDF16109}" presName="textB" presStyleLbl="revTx" presStyleIdx="3" presStyleCnt="5">
        <dgm:presLayoutVars>
          <dgm:bulletEnabled val="1"/>
        </dgm:presLayoutVars>
      </dgm:prSet>
      <dgm:spPr/>
    </dgm:pt>
    <dgm:pt modelId="{271E97C9-CBA0-4CA8-8D18-AC294D25B544}" type="pres">
      <dgm:prSet presAssocID="{07489BA5-F237-4019-9163-E392EDF16109}" presName="circleB" presStyleLbl="node1" presStyleIdx="3" presStyleCnt="5"/>
      <dgm:spPr/>
    </dgm:pt>
    <dgm:pt modelId="{4165B2FD-C77B-416C-B5ED-BFEBAAFEAA08}" type="pres">
      <dgm:prSet presAssocID="{07489BA5-F237-4019-9163-E392EDF16109}" presName="spaceB" presStyleCnt="0"/>
      <dgm:spPr/>
    </dgm:pt>
    <dgm:pt modelId="{87909484-FB3E-4C31-BDE7-5EBD452AFC3B}" type="pres">
      <dgm:prSet presAssocID="{0166EF55-1219-440E-B40A-317E87B9AAAC}" presName="space" presStyleCnt="0"/>
      <dgm:spPr/>
    </dgm:pt>
    <dgm:pt modelId="{E337EABE-76FF-463E-B7A5-A9473AB55B20}" type="pres">
      <dgm:prSet presAssocID="{90B245FE-52B3-4C26-8EFA-2A6183ADD0D9}" presName="compositeA" presStyleCnt="0"/>
      <dgm:spPr/>
    </dgm:pt>
    <dgm:pt modelId="{F8C26F89-8922-4884-ACE2-63C4547AEFA9}" type="pres">
      <dgm:prSet presAssocID="{90B245FE-52B3-4C26-8EFA-2A6183ADD0D9}" presName="textA" presStyleLbl="revTx" presStyleIdx="4" presStyleCnt="5">
        <dgm:presLayoutVars>
          <dgm:bulletEnabled val="1"/>
        </dgm:presLayoutVars>
      </dgm:prSet>
      <dgm:spPr/>
    </dgm:pt>
    <dgm:pt modelId="{D0F85D1B-E2DD-4801-A9DA-3685D85D547A}" type="pres">
      <dgm:prSet presAssocID="{90B245FE-52B3-4C26-8EFA-2A6183ADD0D9}" presName="circleA" presStyleLbl="node1" presStyleIdx="4" presStyleCnt="5"/>
      <dgm:spPr/>
    </dgm:pt>
    <dgm:pt modelId="{C72391F6-B15C-4AF8-8CE4-D4C2BECD2C8B}" type="pres">
      <dgm:prSet presAssocID="{90B245FE-52B3-4C26-8EFA-2A6183ADD0D9}" presName="spaceA" presStyleCnt="0"/>
      <dgm:spPr/>
    </dgm:pt>
  </dgm:ptLst>
  <dgm:cxnLst>
    <dgm:cxn modelId="{25957E0C-6C3D-4C30-8B7B-862690FC1121}" type="presOf" srcId="{4A3242CE-825A-40E6-91EC-EF755AE53D4F}" destId="{9064EA95-CBE8-4CD2-A09B-3A2BDBE8018F}" srcOrd="0" destOrd="0" presId="urn:microsoft.com/office/officeart/2005/8/layout/hProcess11"/>
    <dgm:cxn modelId="{A8689C1B-9A86-4233-8E22-44158995B533}" srcId="{3AB31852-0105-44ED-80C3-C3DFB2996357}" destId="{BD5308A1-20A0-4254-BA86-5EF8E9EC1360}" srcOrd="1" destOrd="0" parTransId="{8F076C47-BC5B-4A35-9D9A-902E76DD191B}" sibTransId="{DD657EAE-B77C-4781-ABD2-7E65EA543C19}"/>
    <dgm:cxn modelId="{9890442F-ACE7-4453-B233-033DAB670388}" srcId="{3AB31852-0105-44ED-80C3-C3DFB2996357}" destId="{DB16C5FC-F8CC-40B4-8DA3-1EE0DFA7E28D}" srcOrd="0" destOrd="0" parTransId="{EDD705C5-C4E5-484F-AFC6-8BB081689FC9}" sibTransId="{CF308678-E389-406F-BF90-1919385CC606}"/>
    <dgm:cxn modelId="{83DFF13E-EDA4-4C51-8280-89678196C237}" type="presOf" srcId="{3AB31852-0105-44ED-80C3-C3DFB2996357}" destId="{E4AFBCB9-B51F-4551-99EC-A9DFEBCCD3F8}" srcOrd="0" destOrd="0" presId="urn:microsoft.com/office/officeart/2005/8/layout/hProcess11"/>
    <dgm:cxn modelId="{E2E99546-ED36-40E5-A022-1924148F04D8}" srcId="{3AB31852-0105-44ED-80C3-C3DFB2996357}" destId="{07489BA5-F237-4019-9163-E392EDF16109}" srcOrd="3" destOrd="0" parTransId="{A9EF80CD-6E24-4813-AD4B-CB6BD9AE4840}" sibTransId="{0166EF55-1219-440E-B40A-317E87B9AAAC}"/>
    <dgm:cxn modelId="{8BE38D72-103E-4AE7-9B1C-6CC97212EDD2}" srcId="{3AB31852-0105-44ED-80C3-C3DFB2996357}" destId="{4A3242CE-825A-40E6-91EC-EF755AE53D4F}" srcOrd="2" destOrd="0" parTransId="{4DAF3082-6875-45F4-88B8-7972B916B07E}" sibTransId="{496F5027-E075-4353-98BE-36F615C03BBB}"/>
    <dgm:cxn modelId="{7393F49A-DB4C-4836-9998-C3E0BED40E33}" type="presOf" srcId="{90B245FE-52B3-4C26-8EFA-2A6183ADD0D9}" destId="{F8C26F89-8922-4884-ACE2-63C4547AEFA9}" srcOrd="0" destOrd="0" presId="urn:microsoft.com/office/officeart/2005/8/layout/hProcess11"/>
    <dgm:cxn modelId="{2FCC98A0-87D2-4D79-9FF5-9A167CD4241B}" type="presOf" srcId="{07489BA5-F237-4019-9163-E392EDF16109}" destId="{D12BACBD-1CD1-4B23-B4D6-916EF08668B0}" srcOrd="0" destOrd="0" presId="urn:microsoft.com/office/officeart/2005/8/layout/hProcess11"/>
    <dgm:cxn modelId="{0A5C3ACC-2FE4-4993-A180-A89408C324D7}" type="presOf" srcId="{DB16C5FC-F8CC-40B4-8DA3-1EE0DFA7E28D}" destId="{F988544F-5DA3-4D71-AEC0-C6987BE8EA75}" srcOrd="0" destOrd="0" presId="urn:microsoft.com/office/officeart/2005/8/layout/hProcess11"/>
    <dgm:cxn modelId="{E3B3D0D8-E46D-4B2B-9D37-C1457A574C6F}" type="presOf" srcId="{BD5308A1-20A0-4254-BA86-5EF8E9EC1360}" destId="{2C8767A3-7A47-42FD-9DE6-69F7D8620F15}" srcOrd="0" destOrd="0" presId="urn:microsoft.com/office/officeart/2005/8/layout/hProcess11"/>
    <dgm:cxn modelId="{F67E8EF1-F0FB-4CFD-8880-DD8A2ACDED2D}" srcId="{3AB31852-0105-44ED-80C3-C3DFB2996357}" destId="{90B245FE-52B3-4C26-8EFA-2A6183ADD0D9}" srcOrd="4" destOrd="0" parTransId="{27A04D75-FFE3-4435-9BCA-07D495A42397}" sibTransId="{9D6A5C37-7B63-4DBF-84A5-74E71519EEF2}"/>
    <dgm:cxn modelId="{BDAEB08E-8660-43B8-8B0A-17754BCC595D}" type="presParOf" srcId="{E4AFBCB9-B51F-4551-99EC-A9DFEBCCD3F8}" destId="{B7B8A9BC-22B3-4F9B-9C22-DF8444376166}" srcOrd="0" destOrd="0" presId="urn:microsoft.com/office/officeart/2005/8/layout/hProcess11"/>
    <dgm:cxn modelId="{EE526716-29E6-47A4-BA4D-E81565AE31E7}" type="presParOf" srcId="{E4AFBCB9-B51F-4551-99EC-A9DFEBCCD3F8}" destId="{37DCEDE3-87E5-4A94-93E9-518952A391F1}" srcOrd="1" destOrd="0" presId="urn:microsoft.com/office/officeart/2005/8/layout/hProcess11"/>
    <dgm:cxn modelId="{03ED1ED8-2703-4900-B436-BA8C006F4B68}" type="presParOf" srcId="{37DCEDE3-87E5-4A94-93E9-518952A391F1}" destId="{550F0A43-F83A-4C76-A893-54A92C6AADEF}" srcOrd="0" destOrd="0" presId="urn:microsoft.com/office/officeart/2005/8/layout/hProcess11"/>
    <dgm:cxn modelId="{2EEB5BB1-4BB7-4207-BB54-D0D3412A4565}" type="presParOf" srcId="{550F0A43-F83A-4C76-A893-54A92C6AADEF}" destId="{F988544F-5DA3-4D71-AEC0-C6987BE8EA75}" srcOrd="0" destOrd="0" presId="urn:microsoft.com/office/officeart/2005/8/layout/hProcess11"/>
    <dgm:cxn modelId="{FE34AFA0-ADA6-48C2-BC2B-B572BAD34B71}" type="presParOf" srcId="{550F0A43-F83A-4C76-A893-54A92C6AADEF}" destId="{BEF7B9B9-6B59-483D-9251-9AED3AF661D0}" srcOrd="1" destOrd="0" presId="urn:microsoft.com/office/officeart/2005/8/layout/hProcess11"/>
    <dgm:cxn modelId="{A6B5EDCC-6FBE-47BB-811C-71A427AF105E}" type="presParOf" srcId="{550F0A43-F83A-4C76-A893-54A92C6AADEF}" destId="{A45CBD5B-3440-4369-BC34-CBD2AFDAA08F}" srcOrd="2" destOrd="0" presId="urn:microsoft.com/office/officeart/2005/8/layout/hProcess11"/>
    <dgm:cxn modelId="{D26EE0E8-3CE1-4131-9149-C5B938E0C984}" type="presParOf" srcId="{37DCEDE3-87E5-4A94-93E9-518952A391F1}" destId="{05B72B3C-70BA-4B2E-B680-69D1A762EA54}" srcOrd="1" destOrd="0" presId="urn:microsoft.com/office/officeart/2005/8/layout/hProcess11"/>
    <dgm:cxn modelId="{C331E188-A28F-4981-91D1-A85C44766378}" type="presParOf" srcId="{37DCEDE3-87E5-4A94-93E9-518952A391F1}" destId="{00941EFF-29DD-42A1-874A-B51168491E44}" srcOrd="2" destOrd="0" presId="urn:microsoft.com/office/officeart/2005/8/layout/hProcess11"/>
    <dgm:cxn modelId="{4C36D5C8-F18C-40D2-BC40-2F9339B5B3BC}" type="presParOf" srcId="{00941EFF-29DD-42A1-874A-B51168491E44}" destId="{2C8767A3-7A47-42FD-9DE6-69F7D8620F15}" srcOrd="0" destOrd="0" presId="urn:microsoft.com/office/officeart/2005/8/layout/hProcess11"/>
    <dgm:cxn modelId="{61246183-94C3-40C5-994A-374F12A5309C}" type="presParOf" srcId="{00941EFF-29DD-42A1-874A-B51168491E44}" destId="{FEB0EF76-A0CE-4787-A841-657AF9EEBCDC}" srcOrd="1" destOrd="0" presId="urn:microsoft.com/office/officeart/2005/8/layout/hProcess11"/>
    <dgm:cxn modelId="{46B145C0-FE67-4178-BE15-75BEA7D87DE6}" type="presParOf" srcId="{00941EFF-29DD-42A1-874A-B51168491E44}" destId="{68739BAB-9598-40D3-99B8-E4EDF83FAD7D}" srcOrd="2" destOrd="0" presId="urn:microsoft.com/office/officeart/2005/8/layout/hProcess11"/>
    <dgm:cxn modelId="{914D7975-0346-41AE-A1B2-96FC3518ED73}" type="presParOf" srcId="{37DCEDE3-87E5-4A94-93E9-518952A391F1}" destId="{5F8DB1B6-2FAC-4866-97F7-72AE67CCCC4F}" srcOrd="3" destOrd="0" presId="urn:microsoft.com/office/officeart/2005/8/layout/hProcess11"/>
    <dgm:cxn modelId="{6C7A193F-3EB6-4939-B0E9-459FCD145C31}" type="presParOf" srcId="{37DCEDE3-87E5-4A94-93E9-518952A391F1}" destId="{BA46C266-EF26-4607-8531-E424FB4288C7}" srcOrd="4" destOrd="0" presId="urn:microsoft.com/office/officeart/2005/8/layout/hProcess11"/>
    <dgm:cxn modelId="{93841C1C-FEF3-45BE-98C5-26D451CE8089}" type="presParOf" srcId="{BA46C266-EF26-4607-8531-E424FB4288C7}" destId="{9064EA95-CBE8-4CD2-A09B-3A2BDBE8018F}" srcOrd="0" destOrd="0" presId="urn:microsoft.com/office/officeart/2005/8/layout/hProcess11"/>
    <dgm:cxn modelId="{9AB5F22D-1C6C-4E7B-91ED-4090002D03C8}" type="presParOf" srcId="{BA46C266-EF26-4607-8531-E424FB4288C7}" destId="{F2DCA4F8-2912-4423-8A7A-41A5C3655BB7}" srcOrd="1" destOrd="0" presId="urn:microsoft.com/office/officeart/2005/8/layout/hProcess11"/>
    <dgm:cxn modelId="{9DBCCF65-E69F-4140-835B-A8762B03DFB3}" type="presParOf" srcId="{BA46C266-EF26-4607-8531-E424FB4288C7}" destId="{9C7BC61C-467B-4683-97B3-645EF33EF73A}" srcOrd="2" destOrd="0" presId="urn:microsoft.com/office/officeart/2005/8/layout/hProcess11"/>
    <dgm:cxn modelId="{A4BA9B9D-29F6-4907-B2F7-F5C0BE695F5B}" type="presParOf" srcId="{37DCEDE3-87E5-4A94-93E9-518952A391F1}" destId="{F77EA73F-2E15-429C-8130-33D539FDA21D}" srcOrd="5" destOrd="0" presId="urn:microsoft.com/office/officeart/2005/8/layout/hProcess11"/>
    <dgm:cxn modelId="{40F9A8BD-C782-467F-A10C-EF4D775864BD}" type="presParOf" srcId="{37DCEDE3-87E5-4A94-93E9-518952A391F1}" destId="{53A35A71-E7FE-4A28-A8DB-CA5152EF61D2}" srcOrd="6" destOrd="0" presId="urn:microsoft.com/office/officeart/2005/8/layout/hProcess11"/>
    <dgm:cxn modelId="{629F16B7-6B35-4499-8252-FA39BFA6961C}" type="presParOf" srcId="{53A35A71-E7FE-4A28-A8DB-CA5152EF61D2}" destId="{D12BACBD-1CD1-4B23-B4D6-916EF08668B0}" srcOrd="0" destOrd="0" presId="urn:microsoft.com/office/officeart/2005/8/layout/hProcess11"/>
    <dgm:cxn modelId="{14F563BE-F76B-4907-845F-656CE499CAE2}" type="presParOf" srcId="{53A35A71-E7FE-4A28-A8DB-CA5152EF61D2}" destId="{271E97C9-CBA0-4CA8-8D18-AC294D25B544}" srcOrd="1" destOrd="0" presId="urn:microsoft.com/office/officeart/2005/8/layout/hProcess11"/>
    <dgm:cxn modelId="{F25D1026-D519-4CE7-93A0-578596AF4C1C}" type="presParOf" srcId="{53A35A71-E7FE-4A28-A8DB-CA5152EF61D2}" destId="{4165B2FD-C77B-416C-B5ED-BFEBAAFEAA08}" srcOrd="2" destOrd="0" presId="urn:microsoft.com/office/officeart/2005/8/layout/hProcess11"/>
    <dgm:cxn modelId="{B53A1F82-A179-4E11-9C02-67A63EECA6C9}" type="presParOf" srcId="{37DCEDE3-87E5-4A94-93E9-518952A391F1}" destId="{87909484-FB3E-4C31-BDE7-5EBD452AFC3B}" srcOrd="7" destOrd="0" presId="urn:microsoft.com/office/officeart/2005/8/layout/hProcess11"/>
    <dgm:cxn modelId="{54B8B380-A4E6-45E3-9B6E-0D5D7780930D}" type="presParOf" srcId="{37DCEDE3-87E5-4A94-93E9-518952A391F1}" destId="{E337EABE-76FF-463E-B7A5-A9473AB55B20}" srcOrd="8" destOrd="0" presId="urn:microsoft.com/office/officeart/2005/8/layout/hProcess11"/>
    <dgm:cxn modelId="{9F60BBF3-96FD-4FF9-AE1D-3AC019FACCC7}" type="presParOf" srcId="{E337EABE-76FF-463E-B7A5-A9473AB55B20}" destId="{F8C26F89-8922-4884-ACE2-63C4547AEFA9}" srcOrd="0" destOrd="0" presId="urn:microsoft.com/office/officeart/2005/8/layout/hProcess11"/>
    <dgm:cxn modelId="{A92303FC-227F-4E07-AFD7-9FC588FFC126}" type="presParOf" srcId="{E337EABE-76FF-463E-B7A5-A9473AB55B20}" destId="{D0F85D1B-E2DD-4801-A9DA-3685D85D547A}" srcOrd="1" destOrd="0" presId="urn:microsoft.com/office/officeart/2005/8/layout/hProcess11"/>
    <dgm:cxn modelId="{2EF23F91-B0F3-4F04-9E87-A5A688894A71}" type="presParOf" srcId="{E337EABE-76FF-463E-B7A5-A9473AB55B20}" destId="{C72391F6-B15C-4AF8-8CE4-D4C2BECD2C8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4D03F-6997-496B-BDA3-0C73D802EFBE}" type="doc">
      <dgm:prSet loTypeId="urn:microsoft.com/office/officeart/2005/8/layout/cycle6" loCatId="relationship" qsTypeId="urn:microsoft.com/office/officeart/2005/8/quickstyle/simple5" qsCatId="simple" csTypeId="urn:microsoft.com/office/officeart/2005/8/colors/accent2_2" csCatId="accent2" phldr="1"/>
      <dgm:spPr/>
      <dgm:t>
        <a:bodyPr/>
        <a:lstStyle/>
        <a:p>
          <a:endParaRPr lang="cs-CZ"/>
        </a:p>
      </dgm:t>
    </dgm:pt>
    <dgm:pt modelId="{2CC4BEFA-54DB-4D9E-827C-3558F864E07F}">
      <dgm:prSet/>
      <dgm:spPr/>
      <dgm:t>
        <a:bodyPr/>
        <a:lstStyle/>
        <a:p>
          <a:pPr rtl="0"/>
          <a:r>
            <a:rPr lang="en-GB"/>
            <a:t>Making a common vision – what mobility in the city should look like in the long run</a:t>
          </a:r>
        </a:p>
      </dgm:t>
    </dgm:pt>
    <dgm:pt modelId="{0030992D-F3A1-4870-8932-73E716E52043}" type="parTrans" cxnId="{68AA9885-1051-483A-B4B6-645A733816C1}">
      <dgm:prSet/>
      <dgm:spPr/>
      <dgm:t>
        <a:bodyPr/>
        <a:lstStyle/>
        <a:p>
          <a:endParaRPr lang="cs-CZ"/>
        </a:p>
      </dgm:t>
    </dgm:pt>
    <dgm:pt modelId="{EFC6B722-5ED5-4DBA-AC38-D60C42CDC8E6}" type="sibTrans" cxnId="{68AA9885-1051-483A-B4B6-645A733816C1}">
      <dgm:prSet/>
      <dgm:spPr/>
      <dgm:t>
        <a:bodyPr/>
        <a:lstStyle/>
        <a:p>
          <a:endParaRPr lang="cs-CZ"/>
        </a:p>
      </dgm:t>
    </dgm:pt>
    <dgm:pt modelId="{EE68DF3B-F5A9-46A4-AA7C-3AAE7C105AC2}">
      <dgm:prSet/>
      <dgm:spPr/>
      <dgm:t>
        <a:bodyPr/>
        <a:lstStyle/>
        <a:p>
          <a:pPr rtl="0"/>
          <a:r>
            <a:rPr lang="en-GB"/>
            <a:t>Active involvement of key partners and the public </a:t>
          </a:r>
        </a:p>
      </dgm:t>
    </dgm:pt>
    <dgm:pt modelId="{3F3F8AF5-8AEC-439C-B221-7C8C67419127}" type="parTrans" cxnId="{D2A556B7-FEAD-4CE6-B8EF-4048287ED966}">
      <dgm:prSet/>
      <dgm:spPr/>
      <dgm:t>
        <a:bodyPr/>
        <a:lstStyle/>
        <a:p>
          <a:endParaRPr lang="cs-CZ"/>
        </a:p>
      </dgm:t>
    </dgm:pt>
    <dgm:pt modelId="{9A4C9AAC-7A54-4350-9506-F274540374A0}" type="sibTrans" cxnId="{D2A556B7-FEAD-4CE6-B8EF-4048287ED966}">
      <dgm:prSet/>
      <dgm:spPr/>
      <dgm:t>
        <a:bodyPr/>
        <a:lstStyle/>
        <a:p>
          <a:endParaRPr lang="cs-CZ"/>
        </a:p>
      </dgm:t>
    </dgm:pt>
    <dgm:pt modelId="{26B61258-4443-4C61-A65A-45FA2A04B1A3}" type="pres">
      <dgm:prSet presAssocID="{44C4D03F-6997-496B-BDA3-0C73D802EFBE}" presName="cycle" presStyleCnt="0">
        <dgm:presLayoutVars>
          <dgm:dir/>
          <dgm:resizeHandles val="exact"/>
        </dgm:presLayoutVars>
      </dgm:prSet>
      <dgm:spPr/>
    </dgm:pt>
    <dgm:pt modelId="{B0B6994D-4C78-4488-9103-11CBDC88B10F}" type="pres">
      <dgm:prSet presAssocID="{2CC4BEFA-54DB-4D9E-827C-3558F864E07F}" presName="node" presStyleLbl="node1" presStyleIdx="0" presStyleCnt="2">
        <dgm:presLayoutVars>
          <dgm:bulletEnabled val="1"/>
        </dgm:presLayoutVars>
      </dgm:prSet>
      <dgm:spPr/>
    </dgm:pt>
    <dgm:pt modelId="{7B28449F-C96D-41F6-8001-93723731D77F}" type="pres">
      <dgm:prSet presAssocID="{2CC4BEFA-54DB-4D9E-827C-3558F864E07F}" presName="spNode" presStyleCnt="0"/>
      <dgm:spPr/>
    </dgm:pt>
    <dgm:pt modelId="{AC98C1C8-216C-4D01-87D8-5CAB8BB649DB}" type="pres">
      <dgm:prSet presAssocID="{EFC6B722-5ED5-4DBA-AC38-D60C42CDC8E6}" presName="sibTrans" presStyleLbl="sibTrans1D1" presStyleIdx="0" presStyleCnt="2"/>
      <dgm:spPr/>
    </dgm:pt>
    <dgm:pt modelId="{6C17D212-2ABD-49A4-A753-2C996F4A1F7C}" type="pres">
      <dgm:prSet presAssocID="{EE68DF3B-F5A9-46A4-AA7C-3AAE7C105AC2}" presName="node" presStyleLbl="node1" presStyleIdx="1" presStyleCnt="2">
        <dgm:presLayoutVars>
          <dgm:bulletEnabled val="1"/>
        </dgm:presLayoutVars>
      </dgm:prSet>
      <dgm:spPr/>
    </dgm:pt>
    <dgm:pt modelId="{2BB8B993-6605-41F1-B3C2-F75908D0B324}" type="pres">
      <dgm:prSet presAssocID="{EE68DF3B-F5A9-46A4-AA7C-3AAE7C105AC2}" presName="spNode" presStyleCnt="0"/>
      <dgm:spPr/>
    </dgm:pt>
    <dgm:pt modelId="{4E2C1374-2AE6-4C87-9CE1-96D0E30C5B42}" type="pres">
      <dgm:prSet presAssocID="{9A4C9AAC-7A54-4350-9506-F274540374A0}" presName="sibTrans" presStyleLbl="sibTrans1D1" presStyleIdx="1" presStyleCnt="2"/>
      <dgm:spPr/>
    </dgm:pt>
  </dgm:ptLst>
  <dgm:cxnLst>
    <dgm:cxn modelId="{B580391F-032D-4B8E-809E-EB3566908E77}" type="presOf" srcId="{2CC4BEFA-54DB-4D9E-827C-3558F864E07F}" destId="{B0B6994D-4C78-4488-9103-11CBDC88B10F}" srcOrd="0" destOrd="0" presId="urn:microsoft.com/office/officeart/2005/8/layout/cycle6"/>
    <dgm:cxn modelId="{4EC47C35-7B65-4485-B3B6-6896AE0DA08C}" type="presOf" srcId="{EFC6B722-5ED5-4DBA-AC38-D60C42CDC8E6}" destId="{AC98C1C8-216C-4D01-87D8-5CAB8BB649DB}" srcOrd="0" destOrd="0" presId="urn:microsoft.com/office/officeart/2005/8/layout/cycle6"/>
    <dgm:cxn modelId="{68AA9885-1051-483A-B4B6-645A733816C1}" srcId="{44C4D03F-6997-496B-BDA3-0C73D802EFBE}" destId="{2CC4BEFA-54DB-4D9E-827C-3558F864E07F}" srcOrd="0" destOrd="0" parTransId="{0030992D-F3A1-4870-8932-73E716E52043}" sibTransId="{EFC6B722-5ED5-4DBA-AC38-D60C42CDC8E6}"/>
    <dgm:cxn modelId="{09BAF78D-F2D0-4C43-B945-B0190607231F}" type="presOf" srcId="{44C4D03F-6997-496B-BDA3-0C73D802EFBE}" destId="{26B61258-4443-4C61-A65A-45FA2A04B1A3}" srcOrd="0" destOrd="0" presId="urn:microsoft.com/office/officeart/2005/8/layout/cycle6"/>
    <dgm:cxn modelId="{899165B2-B2A8-4A34-9DCF-8B4A1379A886}" type="presOf" srcId="{EE68DF3B-F5A9-46A4-AA7C-3AAE7C105AC2}" destId="{6C17D212-2ABD-49A4-A753-2C996F4A1F7C}" srcOrd="0" destOrd="0" presId="urn:microsoft.com/office/officeart/2005/8/layout/cycle6"/>
    <dgm:cxn modelId="{D2A556B7-FEAD-4CE6-B8EF-4048287ED966}" srcId="{44C4D03F-6997-496B-BDA3-0C73D802EFBE}" destId="{EE68DF3B-F5A9-46A4-AA7C-3AAE7C105AC2}" srcOrd="1" destOrd="0" parTransId="{3F3F8AF5-8AEC-439C-B221-7C8C67419127}" sibTransId="{9A4C9AAC-7A54-4350-9506-F274540374A0}"/>
    <dgm:cxn modelId="{2D391EFA-D4D4-42A5-863D-835ACE8AA701}" type="presOf" srcId="{9A4C9AAC-7A54-4350-9506-F274540374A0}" destId="{4E2C1374-2AE6-4C87-9CE1-96D0E30C5B42}" srcOrd="0" destOrd="0" presId="urn:microsoft.com/office/officeart/2005/8/layout/cycle6"/>
    <dgm:cxn modelId="{E9780FA6-3429-4BB0-B5E4-D9071B29BF56}" type="presParOf" srcId="{26B61258-4443-4C61-A65A-45FA2A04B1A3}" destId="{B0B6994D-4C78-4488-9103-11CBDC88B10F}" srcOrd="0" destOrd="0" presId="urn:microsoft.com/office/officeart/2005/8/layout/cycle6"/>
    <dgm:cxn modelId="{88E1109F-C8A3-4181-8221-FC7DE785DFB5}" type="presParOf" srcId="{26B61258-4443-4C61-A65A-45FA2A04B1A3}" destId="{7B28449F-C96D-41F6-8001-93723731D77F}" srcOrd="1" destOrd="0" presId="urn:microsoft.com/office/officeart/2005/8/layout/cycle6"/>
    <dgm:cxn modelId="{12B1B0C8-BDD1-402F-8440-28827BF4C6BC}" type="presParOf" srcId="{26B61258-4443-4C61-A65A-45FA2A04B1A3}" destId="{AC98C1C8-216C-4D01-87D8-5CAB8BB649DB}" srcOrd="2" destOrd="0" presId="urn:microsoft.com/office/officeart/2005/8/layout/cycle6"/>
    <dgm:cxn modelId="{92D8D65D-1A45-40BA-970B-B2DDF300F11C}" type="presParOf" srcId="{26B61258-4443-4C61-A65A-45FA2A04B1A3}" destId="{6C17D212-2ABD-49A4-A753-2C996F4A1F7C}" srcOrd="3" destOrd="0" presId="urn:microsoft.com/office/officeart/2005/8/layout/cycle6"/>
    <dgm:cxn modelId="{ED6AB08B-120A-4D5C-A72E-E4AC4AEB2EF1}" type="presParOf" srcId="{26B61258-4443-4C61-A65A-45FA2A04B1A3}" destId="{2BB8B993-6605-41F1-B3C2-F75908D0B324}" srcOrd="4" destOrd="0" presId="urn:microsoft.com/office/officeart/2005/8/layout/cycle6"/>
    <dgm:cxn modelId="{4920DA83-7894-4E60-9CE5-C44BD58C2659}" type="presParOf" srcId="{26B61258-4443-4C61-A65A-45FA2A04B1A3}" destId="{4E2C1374-2AE6-4C87-9CE1-96D0E30C5B42}"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FAD1D-7334-4C10-9A82-B0BB0EC4BAF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B04FD3A7-6ADE-4209-866D-52B5D59E4628}">
      <dgm:prSet/>
      <dgm:spPr/>
      <dgm:t>
        <a:bodyPr/>
        <a:lstStyle/>
        <a:p>
          <a:pPr rtl="0"/>
          <a:r>
            <a:rPr lang="en-GB"/>
            <a:t>What transport? Priorities? </a:t>
          </a:r>
        </a:p>
      </dgm:t>
    </dgm:pt>
    <dgm:pt modelId="{D83FC550-7289-413C-B9AD-6A27D90E13ED}" type="parTrans" cxnId="{00CF570E-E3A9-4CB8-A989-9DC59219023D}">
      <dgm:prSet/>
      <dgm:spPr/>
      <dgm:t>
        <a:bodyPr/>
        <a:lstStyle/>
        <a:p>
          <a:endParaRPr lang="cs-CZ"/>
        </a:p>
      </dgm:t>
    </dgm:pt>
    <dgm:pt modelId="{ABAE0CAB-0A25-42D4-8C7B-37B8ADD15667}" type="sibTrans" cxnId="{00CF570E-E3A9-4CB8-A989-9DC59219023D}">
      <dgm:prSet/>
      <dgm:spPr/>
      <dgm:t>
        <a:bodyPr/>
        <a:lstStyle/>
        <a:p>
          <a:endParaRPr lang="cs-CZ"/>
        </a:p>
      </dgm:t>
    </dgm:pt>
    <dgm:pt modelId="{8FDFC833-6AAA-479A-B184-1201D9AD3664}">
      <dgm:prSet/>
      <dgm:spPr/>
      <dgm:t>
        <a:bodyPr/>
        <a:lstStyle/>
        <a:p>
          <a:pPr rtl="0"/>
          <a:r>
            <a:rPr lang="en-GB"/>
            <a:t>How will the city differ from other cities in terms of transport?</a:t>
          </a:r>
        </a:p>
      </dgm:t>
    </dgm:pt>
    <dgm:pt modelId="{CF61E187-0703-453E-B59C-91CC0C487FE2}" type="parTrans" cxnId="{658FEAE7-6458-4EBD-BCB9-1FD79F2DD6FA}">
      <dgm:prSet/>
      <dgm:spPr/>
      <dgm:t>
        <a:bodyPr/>
        <a:lstStyle/>
        <a:p>
          <a:endParaRPr lang="cs-CZ"/>
        </a:p>
      </dgm:t>
    </dgm:pt>
    <dgm:pt modelId="{2285B7CF-2E7F-4C4E-8104-D66D3871A386}" type="sibTrans" cxnId="{658FEAE7-6458-4EBD-BCB9-1FD79F2DD6FA}">
      <dgm:prSet/>
      <dgm:spPr/>
      <dgm:t>
        <a:bodyPr/>
        <a:lstStyle/>
        <a:p>
          <a:endParaRPr lang="cs-CZ"/>
        </a:p>
      </dgm:t>
    </dgm:pt>
    <dgm:pt modelId="{45814782-F320-4340-9B4A-A02F4D764066}">
      <dgm:prSet/>
      <dgm:spPr/>
      <dgm:t>
        <a:bodyPr/>
        <a:lstStyle/>
        <a:p>
          <a:pPr rtl="0"/>
          <a:r>
            <a:rPr lang="en-GB"/>
            <a:t>What city do we want to live in? What impacts will the intended transport have?   </a:t>
          </a:r>
        </a:p>
      </dgm:t>
    </dgm:pt>
    <dgm:pt modelId="{9D764BD9-229E-433C-980B-7A996F9E632F}" type="parTrans" cxnId="{40C4EE90-2529-484C-B55A-15C5AF8F5F12}">
      <dgm:prSet/>
      <dgm:spPr/>
      <dgm:t>
        <a:bodyPr/>
        <a:lstStyle/>
        <a:p>
          <a:endParaRPr lang="cs-CZ"/>
        </a:p>
      </dgm:t>
    </dgm:pt>
    <dgm:pt modelId="{8353B32C-45BC-45F8-974A-BFA3076ABDB0}" type="sibTrans" cxnId="{40C4EE90-2529-484C-B55A-15C5AF8F5F12}">
      <dgm:prSet/>
      <dgm:spPr/>
      <dgm:t>
        <a:bodyPr/>
        <a:lstStyle/>
        <a:p>
          <a:endParaRPr lang="cs-CZ"/>
        </a:p>
      </dgm:t>
    </dgm:pt>
    <dgm:pt modelId="{6B7EED73-318F-48DB-BF66-322D03E98FED}">
      <dgm:prSet/>
      <dgm:spPr/>
      <dgm:t>
        <a:bodyPr/>
        <a:lstStyle/>
        <a:p>
          <a:pPr rtl="0"/>
          <a:r>
            <a:rPr lang="en-GB"/>
            <a:t>Vision puts mobility in the urban space and social development</a:t>
          </a:r>
        </a:p>
      </dgm:t>
    </dgm:pt>
    <dgm:pt modelId="{8ED784FA-CE54-49EB-82F6-EA8383977C48}" type="parTrans" cxnId="{9A9EFAEA-F92E-4319-8CBE-F638071FD5F7}">
      <dgm:prSet/>
      <dgm:spPr/>
      <dgm:t>
        <a:bodyPr/>
        <a:lstStyle/>
        <a:p>
          <a:endParaRPr lang="cs-CZ"/>
        </a:p>
      </dgm:t>
    </dgm:pt>
    <dgm:pt modelId="{F5505BB2-E8F2-44E7-A66E-CC16377A99AF}" type="sibTrans" cxnId="{9A9EFAEA-F92E-4319-8CBE-F638071FD5F7}">
      <dgm:prSet/>
      <dgm:spPr/>
      <dgm:t>
        <a:bodyPr/>
        <a:lstStyle/>
        <a:p>
          <a:endParaRPr lang="cs-CZ"/>
        </a:p>
      </dgm:t>
    </dgm:pt>
    <dgm:pt modelId="{8F52F864-09D0-4F46-9C48-FE55A47D34B7}" type="pres">
      <dgm:prSet presAssocID="{086FAD1D-7334-4C10-9A82-B0BB0EC4BAF0}" presName="compositeShape" presStyleCnt="0">
        <dgm:presLayoutVars>
          <dgm:dir/>
          <dgm:resizeHandles/>
        </dgm:presLayoutVars>
      </dgm:prSet>
      <dgm:spPr/>
    </dgm:pt>
    <dgm:pt modelId="{6FD52C48-1CB4-4316-80C4-A14112C0625E}" type="pres">
      <dgm:prSet presAssocID="{086FAD1D-7334-4C10-9A82-B0BB0EC4BAF0}" presName="pyramid" presStyleLbl="node1" presStyleIdx="0" presStyleCnt="1"/>
      <dgm:spPr/>
    </dgm:pt>
    <dgm:pt modelId="{4E2CD060-1112-4055-933F-C49EC7355630}" type="pres">
      <dgm:prSet presAssocID="{086FAD1D-7334-4C10-9A82-B0BB0EC4BAF0}" presName="theList" presStyleCnt="0"/>
      <dgm:spPr/>
    </dgm:pt>
    <dgm:pt modelId="{9C88CDB9-A76D-44C4-9150-EC050B3CAACF}" type="pres">
      <dgm:prSet presAssocID="{B04FD3A7-6ADE-4209-866D-52B5D59E4628}" presName="aNode" presStyleLbl="fgAcc1" presStyleIdx="0" presStyleCnt="4">
        <dgm:presLayoutVars>
          <dgm:bulletEnabled val="1"/>
        </dgm:presLayoutVars>
      </dgm:prSet>
      <dgm:spPr/>
    </dgm:pt>
    <dgm:pt modelId="{21876919-0914-4D52-B157-F6B980E947AD}" type="pres">
      <dgm:prSet presAssocID="{B04FD3A7-6ADE-4209-866D-52B5D59E4628}" presName="aSpace" presStyleCnt="0"/>
      <dgm:spPr/>
    </dgm:pt>
    <dgm:pt modelId="{9AFF72FE-E87B-4338-BFE3-E73C1F9D2B61}" type="pres">
      <dgm:prSet presAssocID="{6B7EED73-318F-48DB-BF66-322D03E98FED}" presName="aNode" presStyleLbl="fgAcc1" presStyleIdx="1" presStyleCnt="4">
        <dgm:presLayoutVars>
          <dgm:bulletEnabled val="1"/>
        </dgm:presLayoutVars>
      </dgm:prSet>
      <dgm:spPr/>
    </dgm:pt>
    <dgm:pt modelId="{F5989B5E-48D8-46F0-A4C7-15123595D486}" type="pres">
      <dgm:prSet presAssocID="{6B7EED73-318F-48DB-BF66-322D03E98FED}" presName="aSpace" presStyleCnt="0"/>
      <dgm:spPr/>
    </dgm:pt>
    <dgm:pt modelId="{407101D6-419B-4C75-B811-02F90330D66B}" type="pres">
      <dgm:prSet presAssocID="{8FDFC833-6AAA-479A-B184-1201D9AD3664}" presName="aNode" presStyleLbl="fgAcc1" presStyleIdx="2" presStyleCnt="4">
        <dgm:presLayoutVars>
          <dgm:bulletEnabled val="1"/>
        </dgm:presLayoutVars>
      </dgm:prSet>
      <dgm:spPr/>
    </dgm:pt>
    <dgm:pt modelId="{35F47C4B-294B-438C-B041-0013CBEF0ECA}" type="pres">
      <dgm:prSet presAssocID="{8FDFC833-6AAA-479A-B184-1201D9AD3664}" presName="aSpace" presStyleCnt="0"/>
      <dgm:spPr/>
    </dgm:pt>
    <dgm:pt modelId="{A259C7E9-A717-4D4D-B6B3-A6E44FE1AEB2}" type="pres">
      <dgm:prSet presAssocID="{45814782-F320-4340-9B4A-A02F4D764066}" presName="aNode" presStyleLbl="fgAcc1" presStyleIdx="3" presStyleCnt="4">
        <dgm:presLayoutVars>
          <dgm:bulletEnabled val="1"/>
        </dgm:presLayoutVars>
      </dgm:prSet>
      <dgm:spPr/>
    </dgm:pt>
    <dgm:pt modelId="{7865A6FA-F2C7-4EAA-9EB0-6D72A5AA4DBD}" type="pres">
      <dgm:prSet presAssocID="{45814782-F320-4340-9B4A-A02F4D764066}" presName="aSpace" presStyleCnt="0"/>
      <dgm:spPr/>
    </dgm:pt>
  </dgm:ptLst>
  <dgm:cxnLst>
    <dgm:cxn modelId="{00CF570E-E3A9-4CB8-A989-9DC59219023D}" srcId="{086FAD1D-7334-4C10-9A82-B0BB0EC4BAF0}" destId="{B04FD3A7-6ADE-4209-866D-52B5D59E4628}" srcOrd="0" destOrd="0" parTransId="{D83FC550-7289-413C-B9AD-6A27D90E13ED}" sibTransId="{ABAE0CAB-0A25-42D4-8C7B-37B8ADD15667}"/>
    <dgm:cxn modelId="{3CAAF314-BDAD-4B08-891F-FC588FCFDA71}" type="presOf" srcId="{6B7EED73-318F-48DB-BF66-322D03E98FED}" destId="{9AFF72FE-E87B-4338-BFE3-E73C1F9D2B61}" srcOrd="0" destOrd="0" presId="urn:microsoft.com/office/officeart/2005/8/layout/pyramid2"/>
    <dgm:cxn modelId="{78934E46-9CF3-4594-8169-67D1AB15DEE5}" type="presOf" srcId="{45814782-F320-4340-9B4A-A02F4D764066}" destId="{A259C7E9-A717-4D4D-B6B3-A6E44FE1AEB2}" srcOrd="0" destOrd="0" presId="urn:microsoft.com/office/officeart/2005/8/layout/pyramid2"/>
    <dgm:cxn modelId="{BBAC8671-5AB9-4341-B063-0B90A48C1F89}" type="presOf" srcId="{B04FD3A7-6ADE-4209-866D-52B5D59E4628}" destId="{9C88CDB9-A76D-44C4-9150-EC050B3CAACF}" srcOrd="0" destOrd="0" presId="urn:microsoft.com/office/officeart/2005/8/layout/pyramid2"/>
    <dgm:cxn modelId="{40C4EE90-2529-484C-B55A-15C5AF8F5F12}" srcId="{086FAD1D-7334-4C10-9A82-B0BB0EC4BAF0}" destId="{45814782-F320-4340-9B4A-A02F4D764066}" srcOrd="3" destOrd="0" parTransId="{9D764BD9-229E-433C-980B-7A996F9E632F}" sibTransId="{8353B32C-45BC-45F8-974A-BFA3076ABDB0}"/>
    <dgm:cxn modelId="{76713495-0DCC-40BF-86DF-D5BD0ABBF98F}" type="presOf" srcId="{086FAD1D-7334-4C10-9A82-B0BB0EC4BAF0}" destId="{8F52F864-09D0-4F46-9C48-FE55A47D34B7}" srcOrd="0" destOrd="0" presId="urn:microsoft.com/office/officeart/2005/8/layout/pyramid2"/>
    <dgm:cxn modelId="{EDB1C8E1-A5AE-4459-A052-37E7AE144E4A}" type="presOf" srcId="{8FDFC833-6AAA-479A-B184-1201D9AD3664}" destId="{407101D6-419B-4C75-B811-02F90330D66B}" srcOrd="0" destOrd="0" presId="urn:microsoft.com/office/officeart/2005/8/layout/pyramid2"/>
    <dgm:cxn modelId="{658FEAE7-6458-4EBD-BCB9-1FD79F2DD6FA}" srcId="{086FAD1D-7334-4C10-9A82-B0BB0EC4BAF0}" destId="{8FDFC833-6AAA-479A-B184-1201D9AD3664}" srcOrd="2" destOrd="0" parTransId="{CF61E187-0703-453E-B59C-91CC0C487FE2}" sibTransId="{2285B7CF-2E7F-4C4E-8104-D66D3871A386}"/>
    <dgm:cxn modelId="{9A9EFAEA-F92E-4319-8CBE-F638071FD5F7}" srcId="{086FAD1D-7334-4C10-9A82-B0BB0EC4BAF0}" destId="{6B7EED73-318F-48DB-BF66-322D03E98FED}" srcOrd="1" destOrd="0" parTransId="{8ED784FA-CE54-49EB-82F6-EA8383977C48}" sibTransId="{F5505BB2-E8F2-44E7-A66E-CC16377A99AF}"/>
    <dgm:cxn modelId="{C3990F4C-A47E-4E74-BD1C-DD447173E711}" type="presParOf" srcId="{8F52F864-09D0-4F46-9C48-FE55A47D34B7}" destId="{6FD52C48-1CB4-4316-80C4-A14112C0625E}" srcOrd="0" destOrd="0" presId="urn:microsoft.com/office/officeart/2005/8/layout/pyramid2"/>
    <dgm:cxn modelId="{3B40121F-8EF0-4042-9C06-A72B1995B7D1}" type="presParOf" srcId="{8F52F864-09D0-4F46-9C48-FE55A47D34B7}" destId="{4E2CD060-1112-4055-933F-C49EC7355630}" srcOrd="1" destOrd="0" presId="urn:microsoft.com/office/officeart/2005/8/layout/pyramid2"/>
    <dgm:cxn modelId="{5DC0F87C-570A-4303-96BD-E3A742D208B0}" type="presParOf" srcId="{4E2CD060-1112-4055-933F-C49EC7355630}" destId="{9C88CDB9-A76D-44C4-9150-EC050B3CAACF}" srcOrd="0" destOrd="0" presId="urn:microsoft.com/office/officeart/2005/8/layout/pyramid2"/>
    <dgm:cxn modelId="{0F0A3EA2-E5D0-466D-886C-91212006E09D}" type="presParOf" srcId="{4E2CD060-1112-4055-933F-C49EC7355630}" destId="{21876919-0914-4D52-B157-F6B980E947AD}" srcOrd="1" destOrd="0" presId="urn:microsoft.com/office/officeart/2005/8/layout/pyramid2"/>
    <dgm:cxn modelId="{561461CC-B1DD-426F-AA90-4050F0D69069}" type="presParOf" srcId="{4E2CD060-1112-4055-933F-C49EC7355630}" destId="{9AFF72FE-E87B-4338-BFE3-E73C1F9D2B61}" srcOrd="2" destOrd="0" presId="urn:microsoft.com/office/officeart/2005/8/layout/pyramid2"/>
    <dgm:cxn modelId="{D4E4F814-18CB-4D25-A4DF-2F35402578EE}" type="presParOf" srcId="{4E2CD060-1112-4055-933F-C49EC7355630}" destId="{F5989B5E-48D8-46F0-A4C7-15123595D486}" srcOrd="3" destOrd="0" presId="urn:microsoft.com/office/officeart/2005/8/layout/pyramid2"/>
    <dgm:cxn modelId="{BE45D112-88AD-4E93-A0CD-E82AB864ACC1}" type="presParOf" srcId="{4E2CD060-1112-4055-933F-C49EC7355630}" destId="{407101D6-419B-4C75-B811-02F90330D66B}" srcOrd="4" destOrd="0" presId="urn:microsoft.com/office/officeart/2005/8/layout/pyramid2"/>
    <dgm:cxn modelId="{A3365575-ABF7-4960-B5E2-087517281D63}" type="presParOf" srcId="{4E2CD060-1112-4055-933F-C49EC7355630}" destId="{35F47C4B-294B-438C-B041-0013CBEF0ECA}" srcOrd="5" destOrd="0" presId="urn:microsoft.com/office/officeart/2005/8/layout/pyramid2"/>
    <dgm:cxn modelId="{8ADE7176-5076-49D7-8BFF-43B8DC530583}" type="presParOf" srcId="{4E2CD060-1112-4055-933F-C49EC7355630}" destId="{A259C7E9-A717-4D4D-B6B3-A6E44FE1AEB2}" srcOrd="6" destOrd="0" presId="urn:microsoft.com/office/officeart/2005/8/layout/pyramid2"/>
    <dgm:cxn modelId="{F1A04C06-99A4-44E1-AFDB-28CF15D912C7}" type="presParOf" srcId="{4E2CD060-1112-4055-933F-C49EC7355630}" destId="{7865A6FA-F2C7-4EAA-9EB0-6D72A5AA4DB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47403-4EE5-460C-94C3-818321FA25F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cs-CZ"/>
        </a:p>
      </dgm:t>
    </dgm:pt>
    <dgm:pt modelId="{D591D07E-4A62-4543-BDB9-AD3D7A745044}">
      <dgm:prSet/>
      <dgm:spPr/>
      <dgm:t>
        <a:bodyPr/>
        <a:lstStyle/>
        <a:p>
          <a:pPr rtl="0"/>
          <a:r>
            <a:rPr lang="en-GB" b="1">
              <a:solidFill>
                <a:srgbClr val="00B050"/>
              </a:solidFill>
            </a:rPr>
            <a:t>strategic city development plan </a:t>
          </a:r>
        </a:p>
      </dgm:t>
    </dgm:pt>
    <dgm:pt modelId="{A3915216-B6C4-4261-9310-6B9C96B93195}" type="parTrans" cxnId="{B09BE21F-75E2-4280-8F50-130C7D445277}">
      <dgm:prSet/>
      <dgm:spPr/>
      <dgm:t>
        <a:bodyPr/>
        <a:lstStyle/>
        <a:p>
          <a:endParaRPr lang="cs-CZ"/>
        </a:p>
      </dgm:t>
    </dgm:pt>
    <dgm:pt modelId="{9775CCF4-A87A-4D07-A93B-A40EA10D9A88}" type="sibTrans" cxnId="{B09BE21F-75E2-4280-8F50-130C7D445277}">
      <dgm:prSet/>
      <dgm:spPr/>
      <dgm:t>
        <a:bodyPr/>
        <a:lstStyle/>
        <a:p>
          <a:endParaRPr lang="cs-CZ"/>
        </a:p>
      </dgm:t>
    </dgm:pt>
    <dgm:pt modelId="{AC713BF7-C0C2-426D-97F0-128653BF76F7}">
      <dgm:prSet/>
      <dgm:spPr/>
      <dgm:t>
        <a:bodyPr/>
        <a:lstStyle/>
        <a:p>
          <a:pPr rtl="0"/>
          <a:r>
            <a:rPr lang="en-GB" b="1">
              <a:solidFill>
                <a:srgbClr val="00B050"/>
              </a:solidFill>
            </a:rPr>
            <a:t>spatial policy</a:t>
          </a:r>
        </a:p>
      </dgm:t>
    </dgm:pt>
    <dgm:pt modelId="{9A60A97D-4711-4F7B-AED9-46E2349489F7}" type="parTrans" cxnId="{A86F1BC1-BA46-4B22-90D6-70033E65F33D}">
      <dgm:prSet/>
      <dgm:spPr/>
      <dgm:t>
        <a:bodyPr/>
        <a:lstStyle/>
        <a:p>
          <a:endParaRPr lang="cs-CZ"/>
        </a:p>
      </dgm:t>
    </dgm:pt>
    <dgm:pt modelId="{8196EF79-922D-4B50-9D38-06D86CD0AF3B}" type="sibTrans" cxnId="{A86F1BC1-BA46-4B22-90D6-70033E65F33D}">
      <dgm:prSet/>
      <dgm:spPr/>
      <dgm:t>
        <a:bodyPr/>
        <a:lstStyle/>
        <a:p>
          <a:endParaRPr lang="cs-CZ"/>
        </a:p>
      </dgm:t>
    </dgm:pt>
    <dgm:pt modelId="{F4DB1747-3F0F-4BFB-ACBA-70A446600D72}">
      <dgm:prSet/>
      <dgm:spPr/>
      <dgm:t>
        <a:bodyPr/>
        <a:lstStyle/>
        <a:p>
          <a:pPr rtl="0"/>
          <a:r>
            <a:rPr lang="en-GB" b="1">
              <a:solidFill>
                <a:srgbClr val="00B050"/>
              </a:solidFill>
            </a:rPr>
            <a:t>Agenda 21, environment</a:t>
          </a:r>
        </a:p>
      </dgm:t>
    </dgm:pt>
    <dgm:pt modelId="{D0625315-B3B8-4DC6-AFD3-733DB8CD6B20}" type="parTrans" cxnId="{28A34B6D-34CA-43A2-A28D-C6310BE063D3}">
      <dgm:prSet/>
      <dgm:spPr/>
      <dgm:t>
        <a:bodyPr/>
        <a:lstStyle/>
        <a:p>
          <a:endParaRPr lang="cs-CZ"/>
        </a:p>
      </dgm:t>
    </dgm:pt>
    <dgm:pt modelId="{C009ACE0-4B9A-4377-A2A3-B95517C317C7}" type="sibTrans" cxnId="{28A34B6D-34CA-43A2-A28D-C6310BE063D3}">
      <dgm:prSet/>
      <dgm:spPr/>
      <dgm:t>
        <a:bodyPr/>
        <a:lstStyle/>
        <a:p>
          <a:endParaRPr lang="cs-CZ"/>
        </a:p>
      </dgm:t>
    </dgm:pt>
    <dgm:pt modelId="{593E829B-4527-4A34-933A-5C8E672686A6}">
      <dgm:prSet/>
      <dgm:spPr/>
      <dgm:t>
        <a:bodyPr/>
        <a:lstStyle/>
        <a:p>
          <a:pPr rtl="0"/>
          <a:r>
            <a:rPr lang="en-GB" b="1">
              <a:solidFill>
                <a:srgbClr val="00B050"/>
              </a:solidFill>
            </a:rPr>
            <a:t>economic development </a:t>
          </a:r>
        </a:p>
      </dgm:t>
    </dgm:pt>
    <dgm:pt modelId="{7CB6BACE-18AE-4CDE-8CFF-D81A731091CF}" type="parTrans" cxnId="{5F465B72-1D61-49D2-80AB-7DF3290FB5AA}">
      <dgm:prSet/>
      <dgm:spPr/>
      <dgm:t>
        <a:bodyPr/>
        <a:lstStyle/>
        <a:p>
          <a:endParaRPr lang="cs-CZ"/>
        </a:p>
      </dgm:t>
    </dgm:pt>
    <dgm:pt modelId="{CF30DC8F-D819-4DBE-AF05-CFF7621143F7}" type="sibTrans" cxnId="{5F465B72-1D61-49D2-80AB-7DF3290FB5AA}">
      <dgm:prSet/>
      <dgm:spPr/>
      <dgm:t>
        <a:bodyPr/>
        <a:lstStyle/>
        <a:p>
          <a:endParaRPr lang="cs-CZ"/>
        </a:p>
      </dgm:t>
    </dgm:pt>
    <dgm:pt modelId="{86DAFB41-DD6F-4E43-BE73-B88CFB6D679C}">
      <dgm:prSet/>
      <dgm:spPr/>
      <dgm:t>
        <a:bodyPr/>
        <a:lstStyle/>
        <a:p>
          <a:pPr rtl="0"/>
          <a:r>
            <a:rPr lang="en-GB" b="1">
              <a:solidFill>
                <a:srgbClr val="00B050"/>
              </a:solidFill>
            </a:rPr>
            <a:t>social dimension </a:t>
          </a:r>
        </a:p>
      </dgm:t>
    </dgm:pt>
    <dgm:pt modelId="{CED58C3C-0A89-4C1A-A66D-3D0EB561FF63}" type="parTrans" cxnId="{542A3488-A3FF-496F-981A-DA87324DC0A6}">
      <dgm:prSet/>
      <dgm:spPr/>
      <dgm:t>
        <a:bodyPr/>
        <a:lstStyle/>
        <a:p>
          <a:endParaRPr lang="cs-CZ"/>
        </a:p>
      </dgm:t>
    </dgm:pt>
    <dgm:pt modelId="{AEAD5A46-4C9A-4165-93D7-E03417AA82C3}" type="sibTrans" cxnId="{542A3488-A3FF-496F-981A-DA87324DC0A6}">
      <dgm:prSet/>
      <dgm:spPr/>
      <dgm:t>
        <a:bodyPr/>
        <a:lstStyle/>
        <a:p>
          <a:endParaRPr lang="cs-CZ"/>
        </a:p>
      </dgm:t>
    </dgm:pt>
    <dgm:pt modelId="{644980D8-BB01-428E-BECF-AB12BE7A8F11}">
      <dgm:prSet/>
      <dgm:spPr/>
      <dgm:t>
        <a:bodyPr/>
        <a:lstStyle/>
        <a:p>
          <a:pPr rtl="0"/>
          <a:r>
            <a:rPr lang="en-GB" b="1">
              <a:solidFill>
                <a:srgbClr val="00B050"/>
              </a:solidFill>
            </a:rPr>
            <a:t>health </a:t>
          </a:r>
        </a:p>
      </dgm:t>
    </dgm:pt>
    <dgm:pt modelId="{C7B52A6B-0C03-4D4D-BA35-3747959FB233}" type="parTrans" cxnId="{C1E05735-5C42-4B37-8560-78FE7D215BE6}">
      <dgm:prSet/>
      <dgm:spPr/>
      <dgm:t>
        <a:bodyPr/>
        <a:lstStyle/>
        <a:p>
          <a:endParaRPr lang="cs-CZ"/>
        </a:p>
      </dgm:t>
    </dgm:pt>
    <dgm:pt modelId="{5854703D-5BAE-461B-B9DC-0B2CFCCD34FA}" type="sibTrans" cxnId="{C1E05735-5C42-4B37-8560-78FE7D215BE6}">
      <dgm:prSet/>
      <dgm:spPr/>
      <dgm:t>
        <a:bodyPr/>
        <a:lstStyle/>
        <a:p>
          <a:endParaRPr lang="cs-CZ"/>
        </a:p>
      </dgm:t>
    </dgm:pt>
    <dgm:pt modelId="{5C78D79B-6A82-4D2A-B009-BDB45C0C4ABD}">
      <dgm:prSet/>
      <dgm:spPr/>
      <dgm:t>
        <a:bodyPr/>
        <a:lstStyle/>
        <a:p>
          <a:pPr rtl="0"/>
          <a:r>
            <a:rPr lang="en-GB" b="1">
              <a:solidFill>
                <a:srgbClr val="00B050"/>
              </a:solidFill>
            </a:rPr>
            <a:t>safety</a:t>
          </a:r>
          <a:r>
            <a:rPr lang="en-GB" b="1"/>
            <a:t> </a:t>
          </a:r>
        </a:p>
      </dgm:t>
    </dgm:pt>
    <dgm:pt modelId="{DEFECB8D-B989-4A9C-9FEB-1204203B1BCA}" type="parTrans" cxnId="{5BDC0A5D-DEE5-4E8C-9126-D41B517386D3}">
      <dgm:prSet/>
      <dgm:spPr/>
      <dgm:t>
        <a:bodyPr/>
        <a:lstStyle/>
        <a:p>
          <a:endParaRPr lang="cs-CZ"/>
        </a:p>
      </dgm:t>
    </dgm:pt>
    <dgm:pt modelId="{9646D1A3-AC06-437B-9939-E4627486BD22}" type="sibTrans" cxnId="{5BDC0A5D-DEE5-4E8C-9126-D41B517386D3}">
      <dgm:prSet/>
      <dgm:spPr/>
      <dgm:t>
        <a:bodyPr/>
        <a:lstStyle/>
        <a:p>
          <a:endParaRPr lang="cs-CZ"/>
        </a:p>
      </dgm:t>
    </dgm:pt>
    <dgm:pt modelId="{1EE7ED1B-379B-480B-9183-10BA58EE85CD}">
      <dgm:prSet/>
      <dgm:spPr/>
      <dgm:t>
        <a:bodyPr/>
        <a:lstStyle/>
        <a:p>
          <a:endParaRPr lang="cs-CZ"/>
        </a:p>
      </dgm:t>
    </dgm:pt>
    <dgm:pt modelId="{1490F136-2072-4493-A398-F7A8973B84B9}" type="parTrans" cxnId="{94500E0A-476F-4E27-B320-12F7D7E2507E}">
      <dgm:prSet/>
      <dgm:spPr/>
      <dgm:t>
        <a:bodyPr/>
        <a:lstStyle/>
        <a:p>
          <a:endParaRPr lang="cs-CZ"/>
        </a:p>
      </dgm:t>
    </dgm:pt>
    <dgm:pt modelId="{8760D8C0-74D2-4BC9-A759-3CB108299E3D}" type="sibTrans" cxnId="{94500E0A-476F-4E27-B320-12F7D7E2507E}">
      <dgm:prSet/>
      <dgm:spPr/>
      <dgm:t>
        <a:bodyPr/>
        <a:lstStyle/>
        <a:p>
          <a:endParaRPr lang="cs-CZ"/>
        </a:p>
      </dgm:t>
    </dgm:pt>
    <dgm:pt modelId="{5C1D5575-5926-4612-A962-0BBD87034AAA}" type="pres">
      <dgm:prSet presAssocID="{F0247403-4EE5-460C-94C3-818321FA25F7}" presName="compositeShape" presStyleCnt="0">
        <dgm:presLayoutVars>
          <dgm:chMax val="7"/>
          <dgm:dir/>
          <dgm:resizeHandles val="exact"/>
        </dgm:presLayoutVars>
      </dgm:prSet>
      <dgm:spPr/>
    </dgm:pt>
    <dgm:pt modelId="{14A04046-9E13-49A8-8970-E013A21EB7ED}" type="pres">
      <dgm:prSet presAssocID="{D591D07E-4A62-4543-BDB9-AD3D7A745044}" presName="circ1" presStyleLbl="vennNode1" presStyleIdx="0" presStyleCnt="7"/>
      <dgm:spPr/>
    </dgm:pt>
    <dgm:pt modelId="{A4324421-608E-4120-862D-D677991EE5BE}" type="pres">
      <dgm:prSet presAssocID="{D591D07E-4A62-4543-BDB9-AD3D7A745044}" presName="circ1Tx" presStyleLbl="revTx" presStyleIdx="0" presStyleCnt="0">
        <dgm:presLayoutVars>
          <dgm:chMax val="0"/>
          <dgm:chPref val="0"/>
          <dgm:bulletEnabled val="1"/>
        </dgm:presLayoutVars>
      </dgm:prSet>
      <dgm:spPr/>
    </dgm:pt>
    <dgm:pt modelId="{EA8696FA-91A5-4E2B-80FB-882471320222}" type="pres">
      <dgm:prSet presAssocID="{AC713BF7-C0C2-426D-97F0-128653BF76F7}" presName="circ2" presStyleLbl="vennNode1" presStyleIdx="1" presStyleCnt="7"/>
      <dgm:spPr/>
    </dgm:pt>
    <dgm:pt modelId="{058295C8-7D2F-4CF1-ACAB-7232929BC650}" type="pres">
      <dgm:prSet presAssocID="{AC713BF7-C0C2-426D-97F0-128653BF76F7}" presName="circ2Tx" presStyleLbl="revTx" presStyleIdx="0" presStyleCnt="0">
        <dgm:presLayoutVars>
          <dgm:chMax val="0"/>
          <dgm:chPref val="0"/>
          <dgm:bulletEnabled val="1"/>
        </dgm:presLayoutVars>
      </dgm:prSet>
      <dgm:spPr/>
    </dgm:pt>
    <dgm:pt modelId="{A4BCEF78-C852-436F-8265-2945C8A7E9EC}" type="pres">
      <dgm:prSet presAssocID="{F4DB1747-3F0F-4BFB-ACBA-70A446600D72}" presName="circ3" presStyleLbl="vennNode1" presStyleIdx="2" presStyleCnt="7"/>
      <dgm:spPr/>
    </dgm:pt>
    <dgm:pt modelId="{04CB4B12-2D02-4FD5-A37E-8C5884265C97}" type="pres">
      <dgm:prSet presAssocID="{F4DB1747-3F0F-4BFB-ACBA-70A446600D72}" presName="circ3Tx" presStyleLbl="revTx" presStyleIdx="0" presStyleCnt="0">
        <dgm:presLayoutVars>
          <dgm:chMax val="0"/>
          <dgm:chPref val="0"/>
          <dgm:bulletEnabled val="1"/>
        </dgm:presLayoutVars>
      </dgm:prSet>
      <dgm:spPr/>
    </dgm:pt>
    <dgm:pt modelId="{5FF0C4C5-D19A-45FF-BEE6-24C7BE0E4A5B}" type="pres">
      <dgm:prSet presAssocID="{593E829B-4527-4A34-933A-5C8E672686A6}" presName="circ4" presStyleLbl="vennNode1" presStyleIdx="3" presStyleCnt="7"/>
      <dgm:spPr/>
    </dgm:pt>
    <dgm:pt modelId="{22320D40-59D4-4B76-94C1-6AB22B887B6F}" type="pres">
      <dgm:prSet presAssocID="{593E829B-4527-4A34-933A-5C8E672686A6}" presName="circ4Tx" presStyleLbl="revTx" presStyleIdx="0" presStyleCnt="0">
        <dgm:presLayoutVars>
          <dgm:chMax val="0"/>
          <dgm:chPref val="0"/>
          <dgm:bulletEnabled val="1"/>
        </dgm:presLayoutVars>
      </dgm:prSet>
      <dgm:spPr/>
    </dgm:pt>
    <dgm:pt modelId="{5490BE87-B9D5-4FE3-822E-2A1C2FEF8F82}" type="pres">
      <dgm:prSet presAssocID="{86DAFB41-DD6F-4E43-BE73-B88CFB6D679C}" presName="circ5" presStyleLbl="vennNode1" presStyleIdx="4" presStyleCnt="7"/>
      <dgm:spPr/>
    </dgm:pt>
    <dgm:pt modelId="{3DBEB000-DF9A-484B-92AC-424FE8D132B1}" type="pres">
      <dgm:prSet presAssocID="{86DAFB41-DD6F-4E43-BE73-B88CFB6D679C}" presName="circ5Tx" presStyleLbl="revTx" presStyleIdx="0" presStyleCnt="0">
        <dgm:presLayoutVars>
          <dgm:chMax val="0"/>
          <dgm:chPref val="0"/>
          <dgm:bulletEnabled val="1"/>
        </dgm:presLayoutVars>
      </dgm:prSet>
      <dgm:spPr/>
    </dgm:pt>
    <dgm:pt modelId="{A2992479-4C44-4407-A584-C0AD583FF163}" type="pres">
      <dgm:prSet presAssocID="{644980D8-BB01-428E-BECF-AB12BE7A8F11}" presName="circ6" presStyleLbl="vennNode1" presStyleIdx="5" presStyleCnt="7"/>
      <dgm:spPr/>
    </dgm:pt>
    <dgm:pt modelId="{6F85BA17-C314-43D1-9EB7-87F2E79FD596}" type="pres">
      <dgm:prSet presAssocID="{644980D8-BB01-428E-BECF-AB12BE7A8F11}" presName="circ6Tx" presStyleLbl="revTx" presStyleIdx="0" presStyleCnt="0">
        <dgm:presLayoutVars>
          <dgm:chMax val="0"/>
          <dgm:chPref val="0"/>
          <dgm:bulletEnabled val="1"/>
        </dgm:presLayoutVars>
      </dgm:prSet>
      <dgm:spPr/>
    </dgm:pt>
    <dgm:pt modelId="{D2C3AB6D-E3CB-4E6B-B304-49FD910893EC}" type="pres">
      <dgm:prSet presAssocID="{5C78D79B-6A82-4D2A-B009-BDB45C0C4ABD}" presName="circ7" presStyleLbl="vennNode1" presStyleIdx="6" presStyleCnt="7"/>
      <dgm:spPr/>
    </dgm:pt>
    <dgm:pt modelId="{C7D73E4A-F858-48FA-B34E-DADC3FCC2859}" type="pres">
      <dgm:prSet presAssocID="{5C78D79B-6A82-4D2A-B009-BDB45C0C4ABD}" presName="circ7Tx" presStyleLbl="revTx" presStyleIdx="0" presStyleCnt="0">
        <dgm:presLayoutVars>
          <dgm:chMax val="0"/>
          <dgm:chPref val="0"/>
          <dgm:bulletEnabled val="1"/>
        </dgm:presLayoutVars>
      </dgm:prSet>
      <dgm:spPr/>
    </dgm:pt>
  </dgm:ptLst>
  <dgm:cxnLst>
    <dgm:cxn modelId="{94500E0A-476F-4E27-B320-12F7D7E2507E}" srcId="{F0247403-4EE5-460C-94C3-818321FA25F7}" destId="{1EE7ED1B-379B-480B-9183-10BA58EE85CD}" srcOrd="7" destOrd="0" parTransId="{1490F136-2072-4493-A398-F7A8973B84B9}" sibTransId="{8760D8C0-74D2-4BC9-A759-3CB108299E3D}"/>
    <dgm:cxn modelId="{B09BE21F-75E2-4280-8F50-130C7D445277}" srcId="{F0247403-4EE5-460C-94C3-818321FA25F7}" destId="{D591D07E-4A62-4543-BDB9-AD3D7A745044}" srcOrd="0" destOrd="0" parTransId="{A3915216-B6C4-4261-9310-6B9C96B93195}" sibTransId="{9775CCF4-A87A-4D07-A93B-A40EA10D9A88}"/>
    <dgm:cxn modelId="{247E442C-3CE3-4FB0-8FBE-C133A9455265}" type="presOf" srcId="{644980D8-BB01-428E-BECF-AB12BE7A8F11}" destId="{6F85BA17-C314-43D1-9EB7-87F2E79FD596}" srcOrd="0" destOrd="0" presId="urn:microsoft.com/office/officeart/2005/8/layout/venn1"/>
    <dgm:cxn modelId="{C1E05735-5C42-4B37-8560-78FE7D215BE6}" srcId="{F0247403-4EE5-460C-94C3-818321FA25F7}" destId="{644980D8-BB01-428E-BECF-AB12BE7A8F11}" srcOrd="5" destOrd="0" parTransId="{C7B52A6B-0C03-4D4D-BA35-3747959FB233}" sibTransId="{5854703D-5BAE-461B-B9DC-0B2CFCCD34FA}"/>
    <dgm:cxn modelId="{5BDC0A5D-DEE5-4E8C-9126-D41B517386D3}" srcId="{F0247403-4EE5-460C-94C3-818321FA25F7}" destId="{5C78D79B-6A82-4D2A-B009-BDB45C0C4ABD}" srcOrd="6" destOrd="0" parTransId="{DEFECB8D-B989-4A9C-9FEB-1204203B1BCA}" sibTransId="{9646D1A3-AC06-437B-9939-E4627486BD22}"/>
    <dgm:cxn modelId="{BFF39A61-D055-4DBF-B78A-DB2F3456F936}" type="presOf" srcId="{D591D07E-4A62-4543-BDB9-AD3D7A745044}" destId="{A4324421-608E-4120-862D-D677991EE5BE}" srcOrd="0" destOrd="0" presId="urn:microsoft.com/office/officeart/2005/8/layout/venn1"/>
    <dgm:cxn modelId="{E87C9B4A-7D85-461D-A021-989EA998722D}" type="presOf" srcId="{AC713BF7-C0C2-426D-97F0-128653BF76F7}" destId="{058295C8-7D2F-4CF1-ACAB-7232929BC650}" srcOrd="0" destOrd="0" presId="urn:microsoft.com/office/officeart/2005/8/layout/venn1"/>
    <dgm:cxn modelId="{28A34B6D-34CA-43A2-A28D-C6310BE063D3}" srcId="{F0247403-4EE5-460C-94C3-818321FA25F7}" destId="{F4DB1747-3F0F-4BFB-ACBA-70A446600D72}" srcOrd="2" destOrd="0" parTransId="{D0625315-B3B8-4DC6-AFD3-733DB8CD6B20}" sibTransId="{C009ACE0-4B9A-4377-A2A3-B95517C317C7}"/>
    <dgm:cxn modelId="{5F465B72-1D61-49D2-80AB-7DF3290FB5AA}" srcId="{F0247403-4EE5-460C-94C3-818321FA25F7}" destId="{593E829B-4527-4A34-933A-5C8E672686A6}" srcOrd="3" destOrd="0" parTransId="{7CB6BACE-18AE-4CDE-8CFF-D81A731091CF}" sibTransId="{CF30DC8F-D819-4DBE-AF05-CFF7621143F7}"/>
    <dgm:cxn modelId="{542A3488-A3FF-496F-981A-DA87324DC0A6}" srcId="{F0247403-4EE5-460C-94C3-818321FA25F7}" destId="{86DAFB41-DD6F-4E43-BE73-B88CFB6D679C}" srcOrd="4" destOrd="0" parTransId="{CED58C3C-0A89-4C1A-A66D-3D0EB561FF63}" sibTransId="{AEAD5A46-4C9A-4165-93D7-E03417AA82C3}"/>
    <dgm:cxn modelId="{B386BB95-3D93-4069-ADA8-6EBCF3125BAF}" type="presOf" srcId="{593E829B-4527-4A34-933A-5C8E672686A6}" destId="{22320D40-59D4-4B76-94C1-6AB22B887B6F}" srcOrd="0" destOrd="0" presId="urn:microsoft.com/office/officeart/2005/8/layout/venn1"/>
    <dgm:cxn modelId="{E0081198-0B36-4583-AADA-BC5BE99129BF}" type="presOf" srcId="{F4DB1747-3F0F-4BFB-ACBA-70A446600D72}" destId="{04CB4B12-2D02-4FD5-A37E-8C5884265C97}" srcOrd="0" destOrd="0" presId="urn:microsoft.com/office/officeart/2005/8/layout/venn1"/>
    <dgm:cxn modelId="{0073CABB-9125-4DDB-B034-A8B7F3FA93C1}" type="presOf" srcId="{86DAFB41-DD6F-4E43-BE73-B88CFB6D679C}" destId="{3DBEB000-DF9A-484B-92AC-424FE8D132B1}" srcOrd="0" destOrd="0" presId="urn:microsoft.com/office/officeart/2005/8/layout/venn1"/>
    <dgm:cxn modelId="{A86F1BC1-BA46-4B22-90D6-70033E65F33D}" srcId="{F0247403-4EE5-460C-94C3-818321FA25F7}" destId="{AC713BF7-C0C2-426D-97F0-128653BF76F7}" srcOrd="1" destOrd="0" parTransId="{9A60A97D-4711-4F7B-AED9-46E2349489F7}" sibTransId="{8196EF79-922D-4B50-9D38-06D86CD0AF3B}"/>
    <dgm:cxn modelId="{C3A095C1-F160-4308-8865-B0363A29CDEB}" type="presOf" srcId="{5C78D79B-6A82-4D2A-B009-BDB45C0C4ABD}" destId="{C7D73E4A-F858-48FA-B34E-DADC3FCC2859}" srcOrd="0" destOrd="0" presId="urn:microsoft.com/office/officeart/2005/8/layout/venn1"/>
    <dgm:cxn modelId="{717B72C6-91F4-409C-B2F9-6ED05A854A6F}" type="presOf" srcId="{F0247403-4EE5-460C-94C3-818321FA25F7}" destId="{5C1D5575-5926-4612-A962-0BBD87034AAA}" srcOrd="0" destOrd="0" presId="urn:microsoft.com/office/officeart/2005/8/layout/venn1"/>
    <dgm:cxn modelId="{E4229B7B-6FD0-4DA8-B617-208D92D3AC34}" type="presParOf" srcId="{5C1D5575-5926-4612-A962-0BBD87034AAA}" destId="{14A04046-9E13-49A8-8970-E013A21EB7ED}" srcOrd="0" destOrd="0" presId="urn:microsoft.com/office/officeart/2005/8/layout/venn1"/>
    <dgm:cxn modelId="{A05CFE2D-5AA5-4E2C-AA11-F0E84495E656}" type="presParOf" srcId="{5C1D5575-5926-4612-A962-0BBD87034AAA}" destId="{A4324421-608E-4120-862D-D677991EE5BE}" srcOrd="1" destOrd="0" presId="urn:microsoft.com/office/officeart/2005/8/layout/venn1"/>
    <dgm:cxn modelId="{BAC87515-A2C8-4DF0-94C8-7FB700035500}" type="presParOf" srcId="{5C1D5575-5926-4612-A962-0BBD87034AAA}" destId="{EA8696FA-91A5-4E2B-80FB-882471320222}" srcOrd="2" destOrd="0" presId="urn:microsoft.com/office/officeart/2005/8/layout/venn1"/>
    <dgm:cxn modelId="{02891F2D-A631-4E02-A6A8-A011448A6579}" type="presParOf" srcId="{5C1D5575-5926-4612-A962-0BBD87034AAA}" destId="{058295C8-7D2F-4CF1-ACAB-7232929BC650}" srcOrd="3" destOrd="0" presId="urn:microsoft.com/office/officeart/2005/8/layout/venn1"/>
    <dgm:cxn modelId="{731632D1-965D-4290-8432-7B2A30EAD17D}" type="presParOf" srcId="{5C1D5575-5926-4612-A962-0BBD87034AAA}" destId="{A4BCEF78-C852-436F-8265-2945C8A7E9EC}" srcOrd="4" destOrd="0" presId="urn:microsoft.com/office/officeart/2005/8/layout/venn1"/>
    <dgm:cxn modelId="{64886C08-2E3B-4898-BED7-F7D1221D5227}" type="presParOf" srcId="{5C1D5575-5926-4612-A962-0BBD87034AAA}" destId="{04CB4B12-2D02-4FD5-A37E-8C5884265C97}" srcOrd="5" destOrd="0" presId="urn:microsoft.com/office/officeart/2005/8/layout/venn1"/>
    <dgm:cxn modelId="{11B2E87A-7479-4C0E-993C-D8793CDE9442}" type="presParOf" srcId="{5C1D5575-5926-4612-A962-0BBD87034AAA}" destId="{5FF0C4C5-D19A-45FF-BEE6-24C7BE0E4A5B}" srcOrd="6" destOrd="0" presId="urn:microsoft.com/office/officeart/2005/8/layout/venn1"/>
    <dgm:cxn modelId="{06F16C98-7CFD-4BD2-B5C2-3187A8BFE6CF}" type="presParOf" srcId="{5C1D5575-5926-4612-A962-0BBD87034AAA}" destId="{22320D40-59D4-4B76-94C1-6AB22B887B6F}" srcOrd="7" destOrd="0" presId="urn:microsoft.com/office/officeart/2005/8/layout/venn1"/>
    <dgm:cxn modelId="{75C8C966-F3BF-4D09-9E12-8111D948B7F8}" type="presParOf" srcId="{5C1D5575-5926-4612-A962-0BBD87034AAA}" destId="{5490BE87-B9D5-4FE3-822E-2A1C2FEF8F82}" srcOrd="8" destOrd="0" presId="urn:microsoft.com/office/officeart/2005/8/layout/venn1"/>
    <dgm:cxn modelId="{0AC77DB2-63A2-4762-A082-DA996A423DF2}" type="presParOf" srcId="{5C1D5575-5926-4612-A962-0BBD87034AAA}" destId="{3DBEB000-DF9A-484B-92AC-424FE8D132B1}" srcOrd="9" destOrd="0" presId="urn:microsoft.com/office/officeart/2005/8/layout/venn1"/>
    <dgm:cxn modelId="{F69F8A82-495E-4B7F-B644-6856578A74C8}" type="presParOf" srcId="{5C1D5575-5926-4612-A962-0BBD87034AAA}" destId="{A2992479-4C44-4407-A584-C0AD583FF163}" srcOrd="10" destOrd="0" presId="urn:microsoft.com/office/officeart/2005/8/layout/venn1"/>
    <dgm:cxn modelId="{83526435-C4D1-49DA-B9AF-02BC83F320C3}" type="presParOf" srcId="{5C1D5575-5926-4612-A962-0BBD87034AAA}" destId="{6F85BA17-C314-43D1-9EB7-87F2E79FD596}" srcOrd="11" destOrd="0" presId="urn:microsoft.com/office/officeart/2005/8/layout/venn1"/>
    <dgm:cxn modelId="{37BC6F1A-0EC9-46CE-AACD-4C570398D83C}" type="presParOf" srcId="{5C1D5575-5926-4612-A962-0BBD87034AAA}" destId="{D2C3AB6D-E3CB-4E6B-B304-49FD910893EC}" srcOrd="12" destOrd="0" presId="urn:microsoft.com/office/officeart/2005/8/layout/venn1"/>
    <dgm:cxn modelId="{F012264D-C265-4CEE-B4D1-16654083CE47}" type="presParOf" srcId="{5C1D5575-5926-4612-A962-0BBD87034AAA}" destId="{C7D73E4A-F858-48FA-B34E-DADC3FCC2859}"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86D98A-898A-4919-B267-20733470D668}"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cs-CZ"/>
        </a:p>
      </dgm:t>
    </dgm:pt>
    <dgm:pt modelId="{3A4D1DF8-46D9-465D-900C-91162A643753}">
      <dgm:prSet custT="1"/>
      <dgm:spPr/>
      <dgm:t>
        <a:bodyPr/>
        <a:lstStyle/>
        <a:p>
          <a:pPr rtl="0"/>
          <a:r>
            <a:rPr lang="en-GB" sz="1800" b="1">
              <a:solidFill>
                <a:srgbClr val="00B050"/>
              </a:solidFill>
            </a:rPr>
            <a:t>Data  </a:t>
          </a:r>
        </a:p>
      </dgm:t>
    </dgm:pt>
    <dgm:pt modelId="{D4BCCB5B-DD52-402A-8A19-F1EB2E0865A0}" type="parTrans" cxnId="{EBDA7BE9-7040-45BF-B725-AC3B842CC71D}">
      <dgm:prSet/>
      <dgm:spPr/>
      <dgm:t>
        <a:bodyPr/>
        <a:lstStyle/>
        <a:p>
          <a:endParaRPr lang="cs-CZ"/>
        </a:p>
      </dgm:t>
    </dgm:pt>
    <dgm:pt modelId="{A8DB22C7-DE69-439F-AD63-270CC10BAE49}" type="sibTrans" cxnId="{EBDA7BE9-7040-45BF-B725-AC3B842CC71D}">
      <dgm:prSet/>
      <dgm:spPr/>
      <dgm:t>
        <a:bodyPr/>
        <a:lstStyle/>
        <a:p>
          <a:endParaRPr lang="cs-CZ"/>
        </a:p>
      </dgm:t>
    </dgm:pt>
    <dgm:pt modelId="{758C6EFD-DBAF-4FAB-BBFD-B93507B5382A}">
      <dgm:prSet/>
      <dgm:spPr/>
      <dgm:t>
        <a:bodyPr/>
        <a:lstStyle/>
        <a:p>
          <a:pPr rtl="0"/>
          <a:r>
            <a:rPr lang="en-GB" b="1">
              <a:solidFill>
                <a:srgbClr val="00B050"/>
              </a:solidFill>
            </a:rPr>
            <a:t>Master plans</a:t>
          </a:r>
          <a:r>
            <a:rPr lang="en-GB" b="1"/>
            <a:t> </a:t>
          </a:r>
        </a:p>
      </dgm:t>
    </dgm:pt>
    <dgm:pt modelId="{E99B53BF-E46E-48F9-9B85-63539BB42B04}" type="parTrans" cxnId="{64298175-9853-450F-AE7B-256BD32E76F4}">
      <dgm:prSet/>
      <dgm:spPr/>
      <dgm:t>
        <a:bodyPr/>
        <a:lstStyle/>
        <a:p>
          <a:endParaRPr lang="cs-CZ"/>
        </a:p>
      </dgm:t>
    </dgm:pt>
    <dgm:pt modelId="{A1D9B8CB-25C0-44FD-8616-00442375D77A}" type="sibTrans" cxnId="{64298175-9853-450F-AE7B-256BD32E76F4}">
      <dgm:prSet/>
      <dgm:spPr/>
      <dgm:t>
        <a:bodyPr/>
        <a:lstStyle/>
        <a:p>
          <a:endParaRPr lang="cs-CZ"/>
        </a:p>
      </dgm:t>
    </dgm:pt>
    <dgm:pt modelId="{FE93C002-F138-46BF-AB6D-708FDEBDD27B}">
      <dgm:prSet/>
      <dgm:spPr/>
      <dgm:t>
        <a:bodyPr/>
        <a:lstStyle/>
        <a:p>
          <a:pPr rtl="0"/>
          <a:r>
            <a:rPr lang="en-GB" b="1">
              <a:solidFill>
                <a:srgbClr val="00B050"/>
              </a:solidFill>
            </a:rPr>
            <a:t>Development scenarios</a:t>
          </a:r>
        </a:p>
      </dgm:t>
    </dgm:pt>
    <dgm:pt modelId="{7CFE71C1-0A22-4D7E-8F52-CE937CEBE7E4}" type="parTrans" cxnId="{04B84131-698D-452B-A06A-B79C326609CC}">
      <dgm:prSet/>
      <dgm:spPr/>
      <dgm:t>
        <a:bodyPr/>
        <a:lstStyle/>
        <a:p>
          <a:endParaRPr lang="cs-CZ"/>
        </a:p>
      </dgm:t>
    </dgm:pt>
    <dgm:pt modelId="{83CEE4C9-032D-4D69-8786-3103A74A3FF9}" type="sibTrans" cxnId="{04B84131-698D-452B-A06A-B79C326609CC}">
      <dgm:prSet/>
      <dgm:spPr/>
      <dgm:t>
        <a:bodyPr/>
        <a:lstStyle/>
        <a:p>
          <a:endParaRPr lang="cs-CZ"/>
        </a:p>
      </dgm:t>
    </dgm:pt>
    <dgm:pt modelId="{97CBD364-B613-4B03-8177-B2FBDA000852}">
      <dgm:prSet/>
      <dgm:spPr/>
      <dgm:t>
        <a:bodyPr/>
        <a:lstStyle/>
        <a:p>
          <a:pPr rtl="0"/>
          <a:r>
            <a:rPr lang="en-GB" b="1">
              <a:solidFill>
                <a:srgbClr val="00B050"/>
              </a:solidFill>
            </a:rPr>
            <a:t>Winning scenario </a:t>
          </a:r>
        </a:p>
      </dgm:t>
    </dgm:pt>
    <dgm:pt modelId="{BC43C781-0C42-4C3B-8706-1D6908668DB6}" type="parTrans" cxnId="{E0696ABA-3872-4EF6-A5E6-D5C9AE7C3B1B}">
      <dgm:prSet/>
      <dgm:spPr/>
      <dgm:t>
        <a:bodyPr/>
        <a:lstStyle/>
        <a:p>
          <a:endParaRPr lang="cs-CZ"/>
        </a:p>
      </dgm:t>
    </dgm:pt>
    <dgm:pt modelId="{9B3ADB7F-D819-4732-BCCA-EEC125C7DBC2}" type="sibTrans" cxnId="{E0696ABA-3872-4EF6-A5E6-D5C9AE7C3B1B}">
      <dgm:prSet/>
      <dgm:spPr/>
      <dgm:t>
        <a:bodyPr/>
        <a:lstStyle/>
        <a:p>
          <a:endParaRPr lang="cs-CZ"/>
        </a:p>
      </dgm:t>
    </dgm:pt>
    <dgm:pt modelId="{BD640135-94DB-4EC2-A4EA-0A24D16E0E16}" type="pres">
      <dgm:prSet presAssocID="{1786D98A-898A-4919-B267-20733470D668}" presName="composite" presStyleCnt="0">
        <dgm:presLayoutVars>
          <dgm:chMax val="5"/>
          <dgm:dir/>
          <dgm:resizeHandles val="exact"/>
        </dgm:presLayoutVars>
      </dgm:prSet>
      <dgm:spPr/>
    </dgm:pt>
    <dgm:pt modelId="{922D4D52-5B56-49CB-AD72-582D442B5E95}" type="pres">
      <dgm:prSet presAssocID="{3A4D1DF8-46D9-465D-900C-91162A643753}" presName="circle1" presStyleLbl="lnNode1" presStyleIdx="0" presStyleCnt="4"/>
      <dgm:spPr/>
    </dgm:pt>
    <dgm:pt modelId="{04BBA776-D7C6-4320-83A0-8C9D27184F03}" type="pres">
      <dgm:prSet presAssocID="{3A4D1DF8-46D9-465D-900C-91162A643753}" presName="text1" presStyleLbl="revTx" presStyleIdx="0" presStyleCnt="4" custScaleY="188599">
        <dgm:presLayoutVars>
          <dgm:bulletEnabled val="1"/>
        </dgm:presLayoutVars>
      </dgm:prSet>
      <dgm:spPr/>
    </dgm:pt>
    <dgm:pt modelId="{C4DB8D8E-06FD-42D0-AE62-85F760B7647B}" type="pres">
      <dgm:prSet presAssocID="{3A4D1DF8-46D9-465D-900C-91162A643753}" presName="line1" presStyleLbl="callout" presStyleIdx="0" presStyleCnt="8"/>
      <dgm:spPr/>
    </dgm:pt>
    <dgm:pt modelId="{3B065855-A58A-42E5-9E8F-BD4A5D6E1560}" type="pres">
      <dgm:prSet presAssocID="{3A4D1DF8-46D9-465D-900C-91162A643753}" presName="d1" presStyleLbl="callout" presStyleIdx="1" presStyleCnt="8"/>
      <dgm:spPr/>
    </dgm:pt>
    <dgm:pt modelId="{388BD304-F5E8-4B2B-875F-C445029B2EB7}" type="pres">
      <dgm:prSet presAssocID="{758C6EFD-DBAF-4FAB-BBFD-B93507B5382A}" presName="circle2" presStyleLbl="lnNode1" presStyleIdx="1" presStyleCnt="4"/>
      <dgm:spPr/>
    </dgm:pt>
    <dgm:pt modelId="{76E8DC35-0702-4828-87B4-25A0E365EC02}" type="pres">
      <dgm:prSet presAssocID="{758C6EFD-DBAF-4FAB-BBFD-B93507B5382A}" presName="text2" presStyleLbl="revTx" presStyleIdx="1" presStyleCnt="4">
        <dgm:presLayoutVars>
          <dgm:bulletEnabled val="1"/>
        </dgm:presLayoutVars>
      </dgm:prSet>
      <dgm:spPr/>
    </dgm:pt>
    <dgm:pt modelId="{1AC4947E-A65C-4D16-BB52-3E5B6F48FB48}" type="pres">
      <dgm:prSet presAssocID="{758C6EFD-DBAF-4FAB-BBFD-B93507B5382A}" presName="line2" presStyleLbl="callout" presStyleIdx="2" presStyleCnt="8"/>
      <dgm:spPr/>
    </dgm:pt>
    <dgm:pt modelId="{898D2721-2152-4670-8463-E109690B717A}" type="pres">
      <dgm:prSet presAssocID="{758C6EFD-DBAF-4FAB-BBFD-B93507B5382A}" presName="d2" presStyleLbl="callout" presStyleIdx="3" presStyleCnt="8"/>
      <dgm:spPr/>
    </dgm:pt>
    <dgm:pt modelId="{DBD9024B-D950-4DC4-A44D-CC5A972D5365}" type="pres">
      <dgm:prSet presAssocID="{FE93C002-F138-46BF-AB6D-708FDEBDD27B}" presName="circle3" presStyleLbl="lnNode1" presStyleIdx="2" presStyleCnt="4"/>
      <dgm:spPr/>
    </dgm:pt>
    <dgm:pt modelId="{E39C1ED6-E407-45A6-A83E-1A2DA47287D9}" type="pres">
      <dgm:prSet presAssocID="{FE93C002-F138-46BF-AB6D-708FDEBDD27B}" presName="text3" presStyleLbl="revTx" presStyleIdx="2" presStyleCnt="4">
        <dgm:presLayoutVars>
          <dgm:bulletEnabled val="1"/>
        </dgm:presLayoutVars>
      </dgm:prSet>
      <dgm:spPr/>
    </dgm:pt>
    <dgm:pt modelId="{67838CF6-FF35-471C-8759-AE20C7A4B38F}" type="pres">
      <dgm:prSet presAssocID="{FE93C002-F138-46BF-AB6D-708FDEBDD27B}" presName="line3" presStyleLbl="callout" presStyleIdx="4" presStyleCnt="8"/>
      <dgm:spPr/>
    </dgm:pt>
    <dgm:pt modelId="{08E5E7E0-C4DD-4202-8203-2DF2B99A41BA}" type="pres">
      <dgm:prSet presAssocID="{FE93C002-F138-46BF-AB6D-708FDEBDD27B}" presName="d3" presStyleLbl="callout" presStyleIdx="5" presStyleCnt="8"/>
      <dgm:spPr/>
    </dgm:pt>
    <dgm:pt modelId="{21FD4A53-30B1-40F9-8818-E9875A0BE904}" type="pres">
      <dgm:prSet presAssocID="{97CBD364-B613-4B03-8177-B2FBDA000852}" presName="circle4" presStyleLbl="lnNode1" presStyleIdx="3" presStyleCnt="4"/>
      <dgm:spPr/>
    </dgm:pt>
    <dgm:pt modelId="{083F73A0-6A85-4F00-A9FF-2CEE93CE877A}" type="pres">
      <dgm:prSet presAssocID="{97CBD364-B613-4B03-8177-B2FBDA000852}" presName="text4" presStyleLbl="revTx" presStyleIdx="3" presStyleCnt="4" custScaleY="160324">
        <dgm:presLayoutVars>
          <dgm:bulletEnabled val="1"/>
        </dgm:presLayoutVars>
      </dgm:prSet>
      <dgm:spPr/>
    </dgm:pt>
    <dgm:pt modelId="{9776E136-BB2B-466A-9013-8A8FC111A7E8}" type="pres">
      <dgm:prSet presAssocID="{97CBD364-B613-4B03-8177-B2FBDA000852}" presName="line4" presStyleLbl="callout" presStyleIdx="6" presStyleCnt="8"/>
      <dgm:spPr/>
    </dgm:pt>
    <dgm:pt modelId="{5B956C8E-86B3-4922-A43F-543D2830AE05}" type="pres">
      <dgm:prSet presAssocID="{97CBD364-B613-4B03-8177-B2FBDA000852}" presName="d4" presStyleLbl="callout" presStyleIdx="7" presStyleCnt="8"/>
      <dgm:spPr/>
    </dgm:pt>
  </dgm:ptLst>
  <dgm:cxnLst>
    <dgm:cxn modelId="{04B84131-698D-452B-A06A-B79C326609CC}" srcId="{1786D98A-898A-4919-B267-20733470D668}" destId="{FE93C002-F138-46BF-AB6D-708FDEBDD27B}" srcOrd="2" destOrd="0" parTransId="{7CFE71C1-0A22-4D7E-8F52-CE937CEBE7E4}" sibTransId="{83CEE4C9-032D-4D69-8786-3103A74A3FF9}"/>
    <dgm:cxn modelId="{9C807A6E-9B70-448F-B71D-9D94B01FFF5E}" type="presOf" srcId="{758C6EFD-DBAF-4FAB-BBFD-B93507B5382A}" destId="{76E8DC35-0702-4828-87B4-25A0E365EC02}" srcOrd="0" destOrd="0" presId="urn:microsoft.com/office/officeart/2005/8/layout/target1"/>
    <dgm:cxn modelId="{64298175-9853-450F-AE7B-256BD32E76F4}" srcId="{1786D98A-898A-4919-B267-20733470D668}" destId="{758C6EFD-DBAF-4FAB-BBFD-B93507B5382A}" srcOrd="1" destOrd="0" parTransId="{E99B53BF-E46E-48F9-9B85-63539BB42B04}" sibTransId="{A1D9B8CB-25C0-44FD-8616-00442375D77A}"/>
    <dgm:cxn modelId="{2C8FCB7D-81FE-40B5-A48D-5B91AA230835}" type="presOf" srcId="{1786D98A-898A-4919-B267-20733470D668}" destId="{BD640135-94DB-4EC2-A4EA-0A24D16E0E16}" srcOrd="0" destOrd="0" presId="urn:microsoft.com/office/officeart/2005/8/layout/target1"/>
    <dgm:cxn modelId="{E8F202B8-F674-4AA6-82C5-88255E072A64}" type="presOf" srcId="{97CBD364-B613-4B03-8177-B2FBDA000852}" destId="{083F73A0-6A85-4F00-A9FF-2CEE93CE877A}" srcOrd="0" destOrd="0" presId="urn:microsoft.com/office/officeart/2005/8/layout/target1"/>
    <dgm:cxn modelId="{E0696ABA-3872-4EF6-A5E6-D5C9AE7C3B1B}" srcId="{1786D98A-898A-4919-B267-20733470D668}" destId="{97CBD364-B613-4B03-8177-B2FBDA000852}" srcOrd="3" destOrd="0" parTransId="{BC43C781-0C42-4C3B-8706-1D6908668DB6}" sibTransId="{9B3ADB7F-D819-4732-BCCA-EEC125C7DBC2}"/>
    <dgm:cxn modelId="{C21FC9E4-6F35-407E-BA08-3754F8D6018E}" type="presOf" srcId="{3A4D1DF8-46D9-465D-900C-91162A643753}" destId="{04BBA776-D7C6-4320-83A0-8C9D27184F03}" srcOrd="0" destOrd="0" presId="urn:microsoft.com/office/officeart/2005/8/layout/target1"/>
    <dgm:cxn modelId="{EBDA7BE9-7040-45BF-B725-AC3B842CC71D}" srcId="{1786D98A-898A-4919-B267-20733470D668}" destId="{3A4D1DF8-46D9-465D-900C-91162A643753}" srcOrd="0" destOrd="0" parTransId="{D4BCCB5B-DD52-402A-8A19-F1EB2E0865A0}" sibTransId="{A8DB22C7-DE69-439F-AD63-270CC10BAE49}"/>
    <dgm:cxn modelId="{4C1FB8FE-9FE7-4DF4-9BA4-120C9756E004}" type="presOf" srcId="{FE93C002-F138-46BF-AB6D-708FDEBDD27B}" destId="{E39C1ED6-E407-45A6-A83E-1A2DA47287D9}" srcOrd="0" destOrd="0" presId="urn:microsoft.com/office/officeart/2005/8/layout/target1"/>
    <dgm:cxn modelId="{F24CD35D-B0E4-47FA-999C-87BD48CDF804}" type="presParOf" srcId="{BD640135-94DB-4EC2-A4EA-0A24D16E0E16}" destId="{922D4D52-5B56-49CB-AD72-582D442B5E95}" srcOrd="0" destOrd="0" presId="urn:microsoft.com/office/officeart/2005/8/layout/target1"/>
    <dgm:cxn modelId="{52A99B65-246F-4E0E-AF1B-FAB745CFDBA0}" type="presParOf" srcId="{BD640135-94DB-4EC2-A4EA-0A24D16E0E16}" destId="{04BBA776-D7C6-4320-83A0-8C9D27184F03}" srcOrd="1" destOrd="0" presId="urn:microsoft.com/office/officeart/2005/8/layout/target1"/>
    <dgm:cxn modelId="{45218F7F-7A02-437D-8182-FB88C452B3D8}" type="presParOf" srcId="{BD640135-94DB-4EC2-A4EA-0A24D16E0E16}" destId="{C4DB8D8E-06FD-42D0-AE62-85F760B7647B}" srcOrd="2" destOrd="0" presId="urn:microsoft.com/office/officeart/2005/8/layout/target1"/>
    <dgm:cxn modelId="{AB5F3739-4D58-4385-AFFF-7C669A1C196D}" type="presParOf" srcId="{BD640135-94DB-4EC2-A4EA-0A24D16E0E16}" destId="{3B065855-A58A-42E5-9E8F-BD4A5D6E1560}" srcOrd="3" destOrd="0" presId="urn:microsoft.com/office/officeart/2005/8/layout/target1"/>
    <dgm:cxn modelId="{687EDA95-EA3B-43A2-9F2B-573E979D9566}" type="presParOf" srcId="{BD640135-94DB-4EC2-A4EA-0A24D16E0E16}" destId="{388BD304-F5E8-4B2B-875F-C445029B2EB7}" srcOrd="4" destOrd="0" presId="urn:microsoft.com/office/officeart/2005/8/layout/target1"/>
    <dgm:cxn modelId="{1BFF7EBD-2B38-4306-83CE-BFD4D2597424}" type="presParOf" srcId="{BD640135-94DB-4EC2-A4EA-0A24D16E0E16}" destId="{76E8DC35-0702-4828-87B4-25A0E365EC02}" srcOrd="5" destOrd="0" presId="urn:microsoft.com/office/officeart/2005/8/layout/target1"/>
    <dgm:cxn modelId="{0223C5DA-EB67-45A9-AC18-A6B14C7F1756}" type="presParOf" srcId="{BD640135-94DB-4EC2-A4EA-0A24D16E0E16}" destId="{1AC4947E-A65C-4D16-BB52-3E5B6F48FB48}" srcOrd="6" destOrd="0" presId="urn:microsoft.com/office/officeart/2005/8/layout/target1"/>
    <dgm:cxn modelId="{141484A1-FC6E-47ED-BB4B-8A32DC03D296}" type="presParOf" srcId="{BD640135-94DB-4EC2-A4EA-0A24D16E0E16}" destId="{898D2721-2152-4670-8463-E109690B717A}" srcOrd="7" destOrd="0" presId="urn:microsoft.com/office/officeart/2005/8/layout/target1"/>
    <dgm:cxn modelId="{28823B97-79B1-4363-B633-FCCFFEDBDFEC}" type="presParOf" srcId="{BD640135-94DB-4EC2-A4EA-0A24D16E0E16}" destId="{DBD9024B-D950-4DC4-A44D-CC5A972D5365}" srcOrd="8" destOrd="0" presId="urn:microsoft.com/office/officeart/2005/8/layout/target1"/>
    <dgm:cxn modelId="{F39280F3-AD77-4ED2-BED2-DFB68D855BBF}" type="presParOf" srcId="{BD640135-94DB-4EC2-A4EA-0A24D16E0E16}" destId="{E39C1ED6-E407-45A6-A83E-1A2DA47287D9}" srcOrd="9" destOrd="0" presId="urn:microsoft.com/office/officeart/2005/8/layout/target1"/>
    <dgm:cxn modelId="{6562019B-6D97-44D4-8740-47BC71E64BF5}" type="presParOf" srcId="{BD640135-94DB-4EC2-A4EA-0A24D16E0E16}" destId="{67838CF6-FF35-471C-8759-AE20C7A4B38F}" srcOrd="10" destOrd="0" presId="urn:microsoft.com/office/officeart/2005/8/layout/target1"/>
    <dgm:cxn modelId="{E2B08DDD-79FB-4D9C-984C-9A056CEFC2E8}" type="presParOf" srcId="{BD640135-94DB-4EC2-A4EA-0A24D16E0E16}" destId="{08E5E7E0-C4DD-4202-8203-2DF2B99A41BA}" srcOrd="11" destOrd="0" presId="urn:microsoft.com/office/officeart/2005/8/layout/target1"/>
    <dgm:cxn modelId="{954D7C8D-E5B2-4F9B-948F-8E414E2783D9}" type="presParOf" srcId="{BD640135-94DB-4EC2-A4EA-0A24D16E0E16}" destId="{21FD4A53-30B1-40F9-8818-E9875A0BE904}" srcOrd="12" destOrd="0" presId="urn:microsoft.com/office/officeart/2005/8/layout/target1"/>
    <dgm:cxn modelId="{0821B0A8-15E9-4FAA-9788-8A593A957466}" type="presParOf" srcId="{BD640135-94DB-4EC2-A4EA-0A24D16E0E16}" destId="{083F73A0-6A85-4F00-A9FF-2CEE93CE877A}" srcOrd="13" destOrd="0" presId="urn:microsoft.com/office/officeart/2005/8/layout/target1"/>
    <dgm:cxn modelId="{6AB0B86C-CC34-4DD4-8DEE-97DCBD76022E}" type="presParOf" srcId="{BD640135-94DB-4EC2-A4EA-0A24D16E0E16}" destId="{9776E136-BB2B-466A-9013-8A8FC111A7E8}" srcOrd="14" destOrd="0" presId="urn:microsoft.com/office/officeart/2005/8/layout/target1"/>
    <dgm:cxn modelId="{76784CC5-0546-44C4-B32A-D94492B1BC3F}" type="presParOf" srcId="{BD640135-94DB-4EC2-A4EA-0A24D16E0E16}" destId="{5B956C8E-86B3-4922-A43F-543D2830AE05}" srcOrd="15"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8A9BC-22B3-4F9B-9C22-DF8444376166}">
      <dsp:nvSpPr>
        <dsp:cNvPr id="0" name=""/>
        <dsp:cNvSpPr/>
      </dsp:nvSpPr>
      <dsp:spPr>
        <a:xfrm>
          <a:off x="0" y="1339691"/>
          <a:ext cx="8952595" cy="178625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8544F-5DA3-4D71-AEC0-C6987BE8EA75}">
      <dsp:nvSpPr>
        <dsp:cNvPr id="0" name=""/>
        <dsp:cNvSpPr/>
      </dsp:nvSpPr>
      <dsp:spPr>
        <a:xfrm>
          <a:off x="3540" y="0"/>
          <a:ext cx="1548125" cy="178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GB" sz="1600" b="1" kern="1200">
              <a:solidFill>
                <a:srgbClr val="3333FF"/>
              </a:solidFill>
            </a:rPr>
            <a:t>Strategic vision for the city  </a:t>
          </a:r>
        </a:p>
      </dsp:txBody>
      <dsp:txXfrm>
        <a:off x="3540" y="0"/>
        <a:ext cx="1548125" cy="1786255"/>
      </dsp:txXfrm>
    </dsp:sp>
    <dsp:sp modelId="{BEF7B9B9-6B59-483D-9251-9AED3AF661D0}">
      <dsp:nvSpPr>
        <dsp:cNvPr id="0" name=""/>
        <dsp:cNvSpPr/>
      </dsp:nvSpPr>
      <dsp:spPr>
        <a:xfrm>
          <a:off x="554321" y="2009537"/>
          <a:ext cx="446563" cy="44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767A3-7A47-42FD-9DE6-69F7D8620F15}">
      <dsp:nvSpPr>
        <dsp:cNvPr id="0" name=""/>
        <dsp:cNvSpPr/>
      </dsp:nvSpPr>
      <dsp:spPr>
        <a:xfrm>
          <a:off x="1629072" y="2679382"/>
          <a:ext cx="1548125" cy="178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GB" sz="1800" b="1" kern="1200">
              <a:solidFill>
                <a:srgbClr val="3333FF"/>
              </a:solidFill>
            </a:rPr>
            <a:t>Problem analysis </a:t>
          </a:r>
        </a:p>
      </dsp:txBody>
      <dsp:txXfrm>
        <a:off x="1629072" y="2679382"/>
        <a:ext cx="1548125" cy="1786255"/>
      </dsp:txXfrm>
    </dsp:sp>
    <dsp:sp modelId="{FEB0EF76-A0CE-4787-A841-657AF9EEBCDC}">
      <dsp:nvSpPr>
        <dsp:cNvPr id="0" name=""/>
        <dsp:cNvSpPr/>
      </dsp:nvSpPr>
      <dsp:spPr>
        <a:xfrm>
          <a:off x="2179853" y="2009537"/>
          <a:ext cx="446563" cy="44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4EA95-CBE8-4CD2-A09B-3A2BDBE8018F}">
      <dsp:nvSpPr>
        <dsp:cNvPr id="0" name=""/>
        <dsp:cNvSpPr/>
      </dsp:nvSpPr>
      <dsp:spPr>
        <a:xfrm>
          <a:off x="3254604" y="0"/>
          <a:ext cx="1548125" cy="178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GB" sz="1800" b="1" kern="1200">
              <a:solidFill>
                <a:srgbClr val="3333FF"/>
              </a:solidFill>
            </a:rPr>
            <a:t>Mobility development scenarios for the city  </a:t>
          </a:r>
        </a:p>
      </dsp:txBody>
      <dsp:txXfrm>
        <a:off x="3254604" y="0"/>
        <a:ext cx="1548125" cy="1786255"/>
      </dsp:txXfrm>
    </dsp:sp>
    <dsp:sp modelId="{F2DCA4F8-2912-4423-8A7A-41A5C3655BB7}">
      <dsp:nvSpPr>
        <dsp:cNvPr id="0" name=""/>
        <dsp:cNvSpPr/>
      </dsp:nvSpPr>
      <dsp:spPr>
        <a:xfrm>
          <a:off x="3805385" y="2009537"/>
          <a:ext cx="446563" cy="44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2BACBD-1CD1-4B23-B4D6-916EF08668B0}">
      <dsp:nvSpPr>
        <dsp:cNvPr id="0" name=""/>
        <dsp:cNvSpPr/>
      </dsp:nvSpPr>
      <dsp:spPr>
        <a:xfrm>
          <a:off x="4880136" y="2679382"/>
          <a:ext cx="1548125" cy="178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GB" sz="1800" b="1" kern="1200">
              <a:solidFill>
                <a:srgbClr val="3333FF"/>
              </a:solidFill>
            </a:rPr>
            <a:t>Winning scenario - </a:t>
          </a:r>
        </a:p>
        <a:p>
          <a:pPr marL="0" lvl="0" indent="0" algn="ctr" defTabSz="800100" rtl="0">
            <a:lnSpc>
              <a:spcPct val="90000"/>
            </a:lnSpc>
            <a:spcBef>
              <a:spcPct val="0"/>
            </a:spcBef>
            <a:spcAft>
              <a:spcPct val="35000"/>
            </a:spcAft>
            <a:buNone/>
          </a:pPr>
          <a:r>
            <a:rPr lang="en-GB" sz="1800" b="1" kern="1200">
              <a:solidFill>
                <a:srgbClr val="3333FF"/>
              </a:solidFill>
            </a:rPr>
            <a:t>more sustainable modal split </a:t>
          </a:r>
        </a:p>
      </dsp:txBody>
      <dsp:txXfrm>
        <a:off x="4880136" y="2679382"/>
        <a:ext cx="1548125" cy="1786255"/>
      </dsp:txXfrm>
    </dsp:sp>
    <dsp:sp modelId="{271E97C9-CBA0-4CA8-8D18-AC294D25B544}">
      <dsp:nvSpPr>
        <dsp:cNvPr id="0" name=""/>
        <dsp:cNvSpPr/>
      </dsp:nvSpPr>
      <dsp:spPr>
        <a:xfrm>
          <a:off x="5430917" y="2009537"/>
          <a:ext cx="446563" cy="44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26F89-8922-4884-ACE2-63C4547AEFA9}">
      <dsp:nvSpPr>
        <dsp:cNvPr id="0" name=""/>
        <dsp:cNvSpPr/>
      </dsp:nvSpPr>
      <dsp:spPr>
        <a:xfrm>
          <a:off x="6505668" y="0"/>
          <a:ext cx="1548125" cy="178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GB" sz="1800" b="1" kern="1200">
              <a:solidFill>
                <a:srgbClr val="3333FF"/>
              </a:solidFill>
            </a:rPr>
            <a:t>Mobility vision </a:t>
          </a:r>
        </a:p>
      </dsp:txBody>
      <dsp:txXfrm>
        <a:off x="6505668" y="0"/>
        <a:ext cx="1548125" cy="1786255"/>
      </dsp:txXfrm>
    </dsp:sp>
    <dsp:sp modelId="{D0F85D1B-E2DD-4801-A9DA-3685D85D547A}">
      <dsp:nvSpPr>
        <dsp:cNvPr id="0" name=""/>
        <dsp:cNvSpPr/>
      </dsp:nvSpPr>
      <dsp:spPr>
        <a:xfrm>
          <a:off x="7056449" y="2009537"/>
          <a:ext cx="446563" cy="44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6994D-4C78-4488-9103-11CBDC88B10F}">
      <dsp:nvSpPr>
        <dsp:cNvPr id="0" name=""/>
        <dsp:cNvSpPr/>
      </dsp:nvSpPr>
      <dsp:spPr>
        <a:xfrm>
          <a:off x="1836314" y="1133011"/>
          <a:ext cx="3260762" cy="21194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a:t>Making a common vision – what mobility in the city should look like in the long run</a:t>
          </a:r>
        </a:p>
      </dsp:txBody>
      <dsp:txXfrm>
        <a:off x="1939779" y="1236476"/>
        <a:ext cx="3053832" cy="1912565"/>
      </dsp:txXfrm>
    </dsp:sp>
    <dsp:sp modelId="{AC98C1C8-216C-4D01-87D8-5CAB8BB649DB}">
      <dsp:nvSpPr>
        <dsp:cNvPr id="0" name=""/>
        <dsp:cNvSpPr/>
      </dsp:nvSpPr>
      <dsp:spPr>
        <a:xfrm>
          <a:off x="3466696" y="392860"/>
          <a:ext cx="3599796" cy="3599796"/>
        </a:xfrm>
        <a:custGeom>
          <a:avLst/>
          <a:gdLst/>
          <a:ahLst/>
          <a:cxnLst/>
          <a:rect l="0" t="0" r="0" b="0"/>
          <a:pathLst>
            <a:path>
              <a:moveTo>
                <a:pt x="362376" y="716771"/>
              </a:moveTo>
              <a:arcTo wR="1799898" hR="1799898" stAng="13019812" swAng="636037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17D212-2ABD-49A4-A753-2C996F4A1F7C}">
      <dsp:nvSpPr>
        <dsp:cNvPr id="0" name=""/>
        <dsp:cNvSpPr/>
      </dsp:nvSpPr>
      <dsp:spPr>
        <a:xfrm>
          <a:off x="5436111" y="1133011"/>
          <a:ext cx="3260762" cy="21194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a:t>Active involvement of key partners and the public </a:t>
          </a:r>
        </a:p>
      </dsp:txBody>
      <dsp:txXfrm>
        <a:off x="5539576" y="1236476"/>
        <a:ext cx="3053832" cy="1912565"/>
      </dsp:txXfrm>
    </dsp:sp>
    <dsp:sp modelId="{4E2C1374-2AE6-4C87-9CE1-96D0E30C5B42}">
      <dsp:nvSpPr>
        <dsp:cNvPr id="0" name=""/>
        <dsp:cNvSpPr/>
      </dsp:nvSpPr>
      <dsp:spPr>
        <a:xfrm>
          <a:off x="3466696" y="392860"/>
          <a:ext cx="3599796" cy="3599796"/>
        </a:xfrm>
        <a:custGeom>
          <a:avLst/>
          <a:gdLst/>
          <a:ahLst/>
          <a:cxnLst/>
          <a:rect l="0" t="0" r="0" b="0"/>
          <a:pathLst>
            <a:path>
              <a:moveTo>
                <a:pt x="3237420" y="2883025"/>
              </a:moveTo>
              <a:arcTo wR="1799898" hR="1799898" stAng="2219812" swAng="636037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52C48-1CB4-4316-80C4-A14112C0625E}">
      <dsp:nvSpPr>
        <dsp:cNvPr id="0" name=""/>
        <dsp:cNvSpPr/>
      </dsp:nvSpPr>
      <dsp:spPr>
        <a:xfrm>
          <a:off x="2156445" y="0"/>
          <a:ext cx="4110311" cy="411031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8CDB9-A76D-44C4-9150-EC050B3CAACF}">
      <dsp:nvSpPr>
        <dsp:cNvPr id="0" name=""/>
        <dsp:cNvSpPr/>
      </dsp:nvSpPr>
      <dsp:spPr>
        <a:xfrm>
          <a:off x="4211601" y="411432"/>
          <a:ext cx="2671702" cy="7305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t>What transport? Priorities? </a:t>
          </a:r>
        </a:p>
      </dsp:txBody>
      <dsp:txXfrm>
        <a:off x="4247263" y="447094"/>
        <a:ext cx="2600378" cy="659219"/>
      </dsp:txXfrm>
    </dsp:sp>
    <dsp:sp modelId="{9AFF72FE-E87B-4338-BFE3-E73C1F9D2B61}">
      <dsp:nvSpPr>
        <dsp:cNvPr id="0" name=""/>
        <dsp:cNvSpPr/>
      </dsp:nvSpPr>
      <dsp:spPr>
        <a:xfrm>
          <a:off x="4211601" y="1233293"/>
          <a:ext cx="2671702" cy="7305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t>Vision puts mobility in the urban space and social development</a:t>
          </a:r>
        </a:p>
      </dsp:txBody>
      <dsp:txXfrm>
        <a:off x="4247263" y="1268955"/>
        <a:ext cx="2600378" cy="659219"/>
      </dsp:txXfrm>
    </dsp:sp>
    <dsp:sp modelId="{407101D6-419B-4C75-B811-02F90330D66B}">
      <dsp:nvSpPr>
        <dsp:cNvPr id="0" name=""/>
        <dsp:cNvSpPr/>
      </dsp:nvSpPr>
      <dsp:spPr>
        <a:xfrm>
          <a:off x="4211601" y="2055155"/>
          <a:ext cx="2671702" cy="7305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t>How will the city differ from other cities in terms of transport?</a:t>
          </a:r>
        </a:p>
      </dsp:txBody>
      <dsp:txXfrm>
        <a:off x="4247263" y="2090817"/>
        <a:ext cx="2600378" cy="659219"/>
      </dsp:txXfrm>
    </dsp:sp>
    <dsp:sp modelId="{A259C7E9-A717-4D4D-B6B3-A6E44FE1AEB2}">
      <dsp:nvSpPr>
        <dsp:cNvPr id="0" name=""/>
        <dsp:cNvSpPr/>
      </dsp:nvSpPr>
      <dsp:spPr>
        <a:xfrm>
          <a:off x="4211601" y="2877017"/>
          <a:ext cx="2671702" cy="7305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t>What city do we want to live in? What impacts will the intended transport have?   </a:t>
          </a:r>
        </a:p>
      </dsp:txBody>
      <dsp:txXfrm>
        <a:off x="4247263" y="2912679"/>
        <a:ext cx="2600378" cy="659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04046-9E13-49A8-8970-E013A21EB7ED}">
      <dsp:nvSpPr>
        <dsp:cNvPr id="0" name=""/>
        <dsp:cNvSpPr/>
      </dsp:nvSpPr>
      <dsp:spPr>
        <a:xfrm>
          <a:off x="1969008" y="1059032"/>
          <a:ext cx="1243584" cy="12437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4324421-608E-4120-862D-D677991EE5BE}">
      <dsp:nvSpPr>
        <dsp:cNvPr id="0" name=""/>
        <dsp:cNvSpPr/>
      </dsp:nvSpPr>
      <dsp:spPr>
        <a:xfrm>
          <a:off x="1878330" y="88292"/>
          <a:ext cx="1424940" cy="762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rgbClr val="00B050"/>
              </a:solidFill>
            </a:rPr>
            <a:t>strategic city development plan </a:t>
          </a:r>
        </a:p>
      </dsp:txBody>
      <dsp:txXfrm>
        <a:off x="1878330" y="88292"/>
        <a:ext cx="1424940" cy="762560"/>
      </dsp:txXfrm>
    </dsp:sp>
    <dsp:sp modelId="{EA8696FA-91A5-4E2B-80FB-882471320222}">
      <dsp:nvSpPr>
        <dsp:cNvPr id="0" name=""/>
        <dsp:cNvSpPr/>
      </dsp:nvSpPr>
      <dsp:spPr>
        <a:xfrm>
          <a:off x="2333792" y="1234420"/>
          <a:ext cx="1243584" cy="12437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58295C8-7D2F-4CF1-ACAB-7232929BC650}">
      <dsp:nvSpPr>
        <dsp:cNvPr id="0" name=""/>
        <dsp:cNvSpPr/>
      </dsp:nvSpPr>
      <dsp:spPr>
        <a:xfrm>
          <a:off x="3730752" y="812724"/>
          <a:ext cx="1347216" cy="8388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rgbClr val="00B050"/>
              </a:solidFill>
            </a:rPr>
            <a:t>spatial policy</a:t>
          </a:r>
        </a:p>
      </dsp:txBody>
      <dsp:txXfrm>
        <a:off x="3730752" y="812724"/>
        <a:ext cx="1347216" cy="838816"/>
      </dsp:txXfrm>
    </dsp:sp>
    <dsp:sp modelId="{A4BCEF78-C852-436F-8265-2945C8A7E9EC}">
      <dsp:nvSpPr>
        <dsp:cNvPr id="0" name=""/>
        <dsp:cNvSpPr/>
      </dsp:nvSpPr>
      <dsp:spPr>
        <a:xfrm>
          <a:off x="2423434" y="1629046"/>
          <a:ext cx="1243584" cy="12437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4CB4B12-2D02-4FD5-A37E-8C5884265C97}">
      <dsp:nvSpPr>
        <dsp:cNvPr id="0" name=""/>
        <dsp:cNvSpPr/>
      </dsp:nvSpPr>
      <dsp:spPr>
        <a:xfrm>
          <a:off x="3860292" y="1880309"/>
          <a:ext cx="1321308" cy="8960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rgbClr val="00B050"/>
              </a:solidFill>
            </a:rPr>
            <a:t>Agenda 21, environment</a:t>
          </a:r>
        </a:p>
      </dsp:txBody>
      <dsp:txXfrm>
        <a:off x="3860292" y="1880309"/>
        <a:ext cx="1321308" cy="896008"/>
      </dsp:txXfrm>
    </dsp:sp>
    <dsp:sp modelId="{5FF0C4C5-D19A-45FF-BEE6-24C7BE0E4A5B}">
      <dsp:nvSpPr>
        <dsp:cNvPr id="0" name=""/>
        <dsp:cNvSpPr/>
      </dsp:nvSpPr>
      <dsp:spPr>
        <a:xfrm>
          <a:off x="2171090" y="1945508"/>
          <a:ext cx="1243584" cy="12437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2320D40-59D4-4B76-94C1-6AB22B887B6F}">
      <dsp:nvSpPr>
        <dsp:cNvPr id="0" name=""/>
        <dsp:cNvSpPr/>
      </dsp:nvSpPr>
      <dsp:spPr>
        <a:xfrm>
          <a:off x="3290316" y="3081343"/>
          <a:ext cx="1424940" cy="8197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rgbClr val="00B050"/>
              </a:solidFill>
            </a:rPr>
            <a:t>economic development </a:t>
          </a:r>
        </a:p>
      </dsp:txBody>
      <dsp:txXfrm>
        <a:off x="3290316" y="3081343"/>
        <a:ext cx="1424940" cy="819752"/>
      </dsp:txXfrm>
    </dsp:sp>
    <dsp:sp modelId="{5490BE87-B9D5-4FE3-822E-2A1C2FEF8F82}">
      <dsp:nvSpPr>
        <dsp:cNvPr id="0" name=""/>
        <dsp:cNvSpPr/>
      </dsp:nvSpPr>
      <dsp:spPr>
        <a:xfrm>
          <a:off x="1766925" y="1945508"/>
          <a:ext cx="1243584" cy="12437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DBEB000-DF9A-484B-92AC-424FE8D132B1}">
      <dsp:nvSpPr>
        <dsp:cNvPr id="0" name=""/>
        <dsp:cNvSpPr/>
      </dsp:nvSpPr>
      <dsp:spPr>
        <a:xfrm>
          <a:off x="466344" y="3081343"/>
          <a:ext cx="1424940" cy="8197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rgbClr val="00B050"/>
              </a:solidFill>
            </a:rPr>
            <a:t>social dimension </a:t>
          </a:r>
        </a:p>
      </dsp:txBody>
      <dsp:txXfrm>
        <a:off x="466344" y="3081343"/>
        <a:ext cx="1424940" cy="819752"/>
      </dsp:txXfrm>
    </dsp:sp>
    <dsp:sp modelId="{A2992479-4C44-4407-A584-C0AD583FF163}">
      <dsp:nvSpPr>
        <dsp:cNvPr id="0" name=""/>
        <dsp:cNvSpPr/>
      </dsp:nvSpPr>
      <dsp:spPr>
        <a:xfrm>
          <a:off x="1514581" y="1629046"/>
          <a:ext cx="1243584" cy="12437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F85BA17-C314-43D1-9EB7-87F2E79FD596}">
      <dsp:nvSpPr>
        <dsp:cNvPr id="0" name=""/>
        <dsp:cNvSpPr/>
      </dsp:nvSpPr>
      <dsp:spPr>
        <a:xfrm>
          <a:off x="0" y="1880309"/>
          <a:ext cx="1321308" cy="8960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rgbClr val="00B050"/>
              </a:solidFill>
            </a:rPr>
            <a:t>health </a:t>
          </a:r>
        </a:p>
      </dsp:txBody>
      <dsp:txXfrm>
        <a:off x="0" y="1880309"/>
        <a:ext cx="1321308" cy="896008"/>
      </dsp:txXfrm>
    </dsp:sp>
    <dsp:sp modelId="{D2C3AB6D-E3CB-4E6B-B304-49FD910893EC}">
      <dsp:nvSpPr>
        <dsp:cNvPr id="0" name=""/>
        <dsp:cNvSpPr/>
      </dsp:nvSpPr>
      <dsp:spPr>
        <a:xfrm>
          <a:off x="1604223" y="1234420"/>
          <a:ext cx="1243584" cy="12437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7D73E4A-F858-48FA-B34E-DADC3FCC2859}">
      <dsp:nvSpPr>
        <dsp:cNvPr id="0" name=""/>
        <dsp:cNvSpPr/>
      </dsp:nvSpPr>
      <dsp:spPr>
        <a:xfrm>
          <a:off x="103632" y="812724"/>
          <a:ext cx="1347216" cy="8388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rgbClr val="00B050"/>
              </a:solidFill>
            </a:rPr>
            <a:t>safety</a:t>
          </a:r>
          <a:r>
            <a:rPr lang="en-GB" sz="1800" b="1" kern="1200"/>
            <a:t> </a:t>
          </a:r>
        </a:p>
      </dsp:txBody>
      <dsp:txXfrm>
        <a:off x="103632" y="812724"/>
        <a:ext cx="1347216" cy="838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D4A53-30B1-40F9-8818-E9875A0BE904}">
      <dsp:nvSpPr>
        <dsp:cNvPr id="0" name=""/>
        <dsp:cNvSpPr/>
      </dsp:nvSpPr>
      <dsp:spPr>
        <a:xfrm>
          <a:off x="273050" y="1074438"/>
          <a:ext cx="2781300" cy="2781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9024B-D950-4DC4-A44D-CC5A972D5365}">
      <dsp:nvSpPr>
        <dsp:cNvPr id="0" name=""/>
        <dsp:cNvSpPr/>
      </dsp:nvSpPr>
      <dsp:spPr>
        <a:xfrm>
          <a:off x="670544" y="1471932"/>
          <a:ext cx="1986311" cy="19863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BD304-F5E8-4B2B-875F-C445029B2EB7}">
      <dsp:nvSpPr>
        <dsp:cNvPr id="0" name=""/>
        <dsp:cNvSpPr/>
      </dsp:nvSpPr>
      <dsp:spPr>
        <a:xfrm>
          <a:off x="1067806" y="1869195"/>
          <a:ext cx="1191787" cy="11917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D4D52-5B56-49CB-AD72-582D442B5E95}">
      <dsp:nvSpPr>
        <dsp:cNvPr id="0" name=""/>
        <dsp:cNvSpPr/>
      </dsp:nvSpPr>
      <dsp:spPr>
        <a:xfrm>
          <a:off x="1465068" y="2266457"/>
          <a:ext cx="397262" cy="397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BA776-D7C6-4320-83A0-8C9D27184F03}">
      <dsp:nvSpPr>
        <dsp:cNvPr id="0" name=""/>
        <dsp:cNvSpPr/>
      </dsp:nvSpPr>
      <dsp:spPr>
        <a:xfrm>
          <a:off x="3517900" y="-147338"/>
          <a:ext cx="1390650" cy="125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rtl="0">
            <a:lnSpc>
              <a:spcPct val="90000"/>
            </a:lnSpc>
            <a:spcBef>
              <a:spcPct val="0"/>
            </a:spcBef>
            <a:spcAft>
              <a:spcPct val="35000"/>
            </a:spcAft>
            <a:buNone/>
          </a:pPr>
          <a:r>
            <a:rPr lang="en-GB" sz="1800" b="1" kern="1200">
              <a:solidFill>
                <a:srgbClr val="00B050"/>
              </a:solidFill>
            </a:rPr>
            <a:t>Data  </a:t>
          </a:r>
        </a:p>
      </dsp:txBody>
      <dsp:txXfrm>
        <a:off x="3517900" y="-147338"/>
        <a:ext cx="1390650" cy="1254549"/>
      </dsp:txXfrm>
    </dsp:sp>
    <dsp:sp modelId="{C4DB8D8E-06FD-42D0-AE62-85F760B7647B}">
      <dsp:nvSpPr>
        <dsp:cNvPr id="0" name=""/>
        <dsp:cNvSpPr/>
      </dsp:nvSpPr>
      <dsp:spPr>
        <a:xfrm>
          <a:off x="3170237" y="479935"/>
          <a:ext cx="3476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65855-A58A-42E5-9E8F-BD4A5D6E1560}">
      <dsp:nvSpPr>
        <dsp:cNvPr id="0" name=""/>
        <dsp:cNvSpPr/>
      </dsp:nvSpPr>
      <dsp:spPr>
        <a:xfrm rot="5400000">
          <a:off x="1422654" y="698963"/>
          <a:ext cx="1965452" cy="152971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E8DC35-0702-4828-87B4-25A0E365EC02}">
      <dsp:nvSpPr>
        <dsp:cNvPr id="0" name=""/>
        <dsp:cNvSpPr/>
      </dsp:nvSpPr>
      <dsp:spPr>
        <a:xfrm>
          <a:off x="3517900" y="812533"/>
          <a:ext cx="1390650" cy="66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rtl="0">
            <a:lnSpc>
              <a:spcPct val="90000"/>
            </a:lnSpc>
            <a:spcBef>
              <a:spcPct val="0"/>
            </a:spcBef>
            <a:spcAft>
              <a:spcPct val="35000"/>
            </a:spcAft>
            <a:buNone/>
          </a:pPr>
          <a:r>
            <a:rPr lang="en-GB" sz="1700" b="1" kern="1200">
              <a:solidFill>
                <a:srgbClr val="00B050"/>
              </a:solidFill>
            </a:rPr>
            <a:t>Master plans</a:t>
          </a:r>
          <a:r>
            <a:rPr lang="en-GB" sz="1700" b="1" kern="1200"/>
            <a:t> </a:t>
          </a:r>
        </a:p>
      </dsp:txBody>
      <dsp:txXfrm>
        <a:off x="3517900" y="812533"/>
        <a:ext cx="1390650" cy="665194"/>
      </dsp:txXfrm>
    </dsp:sp>
    <dsp:sp modelId="{1AC4947E-A65C-4D16-BB52-3E5B6F48FB48}">
      <dsp:nvSpPr>
        <dsp:cNvPr id="0" name=""/>
        <dsp:cNvSpPr/>
      </dsp:nvSpPr>
      <dsp:spPr>
        <a:xfrm>
          <a:off x="3170237" y="1145130"/>
          <a:ext cx="3476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D2721-2152-4670-8463-E109690B717A}">
      <dsp:nvSpPr>
        <dsp:cNvPr id="0" name=""/>
        <dsp:cNvSpPr/>
      </dsp:nvSpPr>
      <dsp:spPr>
        <a:xfrm rot="5400000">
          <a:off x="1762899" y="1353264"/>
          <a:ext cx="1614081" cy="119827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9C1ED6-E407-45A6-A83E-1A2DA47287D9}">
      <dsp:nvSpPr>
        <dsp:cNvPr id="0" name=""/>
        <dsp:cNvSpPr/>
      </dsp:nvSpPr>
      <dsp:spPr>
        <a:xfrm>
          <a:off x="3517900" y="1477727"/>
          <a:ext cx="1390650" cy="66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rtl="0">
            <a:lnSpc>
              <a:spcPct val="90000"/>
            </a:lnSpc>
            <a:spcBef>
              <a:spcPct val="0"/>
            </a:spcBef>
            <a:spcAft>
              <a:spcPct val="35000"/>
            </a:spcAft>
            <a:buNone/>
          </a:pPr>
          <a:r>
            <a:rPr lang="en-GB" sz="1700" b="1" kern="1200">
              <a:solidFill>
                <a:srgbClr val="00B050"/>
              </a:solidFill>
            </a:rPr>
            <a:t>Development scenarios</a:t>
          </a:r>
        </a:p>
      </dsp:txBody>
      <dsp:txXfrm>
        <a:off x="3517900" y="1477727"/>
        <a:ext cx="1390650" cy="665194"/>
      </dsp:txXfrm>
    </dsp:sp>
    <dsp:sp modelId="{67838CF6-FF35-471C-8759-AE20C7A4B38F}">
      <dsp:nvSpPr>
        <dsp:cNvPr id="0" name=""/>
        <dsp:cNvSpPr/>
      </dsp:nvSpPr>
      <dsp:spPr>
        <a:xfrm>
          <a:off x="3170237" y="1810324"/>
          <a:ext cx="3476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5E7E0-C4DD-4202-8203-2DF2B99A41BA}">
      <dsp:nvSpPr>
        <dsp:cNvPr id="0" name=""/>
        <dsp:cNvSpPr/>
      </dsp:nvSpPr>
      <dsp:spPr>
        <a:xfrm rot="5400000">
          <a:off x="2092251" y="1963064"/>
          <a:ext cx="1231188" cy="92478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3F73A0-6A85-4F00-A9FF-2CEE93CE877A}">
      <dsp:nvSpPr>
        <dsp:cNvPr id="0" name=""/>
        <dsp:cNvSpPr/>
      </dsp:nvSpPr>
      <dsp:spPr>
        <a:xfrm>
          <a:off x="3517900" y="1942285"/>
          <a:ext cx="1390650" cy="106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rtl="0">
            <a:lnSpc>
              <a:spcPct val="90000"/>
            </a:lnSpc>
            <a:spcBef>
              <a:spcPct val="0"/>
            </a:spcBef>
            <a:spcAft>
              <a:spcPct val="35000"/>
            </a:spcAft>
            <a:buNone/>
          </a:pPr>
          <a:r>
            <a:rPr lang="en-GB" sz="1700" b="1" kern="1200">
              <a:solidFill>
                <a:srgbClr val="00B050"/>
              </a:solidFill>
            </a:rPr>
            <a:t>Winning scenario </a:t>
          </a:r>
        </a:p>
      </dsp:txBody>
      <dsp:txXfrm>
        <a:off x="3517900" y="1942285"/>
        <a:ext cx="1390650" cy="1066466"/>
      </dsp:txXfrm>
    </dsp:sp>
    <dsp:sp modelId="{9776E136-BB2B-466A-9013-8A8FC111A7E8}">
      <dsp:nvSpPr>
        <dsp:cNvPr id="0" name=""/>
        <dsp:cNvSpPr/>
      </dsp:nvSpPr>
      <dsp:spPr>
        <a:xfrm>
          <a:off x="3170237" y="2475518"/>
          <a:ext cx="3476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56C8E-86B3-4922-A43F-543D2830AE05}">
      <dsp:nvSpPr>
        <dsp:cNvPr id="0" name=""/>
        <dsp:cNvSpPr/>
      </dsp:nvSpPr>
      <dsp:spPr>
        <a:xfrm rot="5400000">
          <a:off x="2422392" y="2575274"/>
          <a:ext cx="846256" cy="64618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683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541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245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428230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6361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22588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597422-3587-41E8-B69A-AC744C47F59C}" type="datetimeFigureOut">
              <a:rPr lang="cs-CZ" smtClean="0"/>
              <a:t>10.03.2022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8972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597422-3587-41E8-B69A-AC744C47F59C}" type="datetimeFigureOut">
              <a:rPr lang="cs-CZ" smtClean="0"/>
              <a:t>10.03.2022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4459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597422-3587-41E8-B69A-AC744C47F59C}" type="datetimeFigureOut">
              <a:rPr lang="cs-CZ" smtClean="0"/>
              <a:t>10.03.2022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8315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79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28970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5A0-C6C3-4F59-AA1C-33A7F75F5649}" type="slidenum">
              <a:rPr lang="cs-CZ" smtClean="0"/>
              <a:t>‹#›</a:t>
            </a:fld>
            <a:endParaRPr lang="cs-CZ"/>
          </a:p>
        </p:txBody>
      </p:sp>
    </p:spTree>
    <p:extLst>
      <p:ext uri="{BB962C8B-B14F-4D97-AF65-F5344CB8AC3E}">
        <p14:creationId xmlns:p14="http://schemas.microsoft.com/office/powerpoint/2010/main" val="293033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2461847"/>
            <a:ext cx="9421935" cy="1608268"/>
          </a:xfrm>
        </p:spPr>
        <p:txBody>
          <a:bodyPr>
            <a:normAutofit/>
          </a:bodyPr>
          <a:lstStyle/>
          <a:p>
            <a:pPr algn="ctr"/>
            <a:r>
              <a:rPr lang="en-GB" sz="4000" b="1" cap="all">
                <a:solidFill>
                  <a:srgbClr val="1EA2C1"/>
                </a:solidFill>
                <a:latin typeface="Montserrat" panose="00000500000000000000" pitchFamily="2" charset="-18"/>
              </a:rPr>
              <a:t>Sustainable urban mobility plans (SUMP) – Mobility vision  </a:t>
            </a:r>
          </a:p>
        </p:txBody>
      </p:sp>
      <p:sp>
        <p:nvSpPr>
          <p:cNvPr id="9" name="TextovéPole 8"/>
          <p:cNvSpPr txBox="1"/>
          <p:nvPr/>
        </p:nvSpPr>
        <p:spPr>
          <a:xfrm>
            <a:off x="640130" y="269282"/>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5" name="Zástupný symbol pro text 4">
            <a:extLst>
              <a:ext uri="{FF2B5EF4-FFF2-40B4-BE49-F238E27FC236}">
                <a16:creationId xmlns:a16="http://schemas.microsoft.com/office/drawing/2014/main" id="{46103FBB-5BA2-4648-BD05-18A9BF1BA20E}"/>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9824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Mobility vision on a good data foundation   </a:t>
            </a:r>
          </a:p>
        </p:txBody>
      </p:sp>
      <p:sp>
        <p:nvSpPr>
          <p:cNvPr id="3" name="Zástupný symbol pro text 2"/>
          <p:cNvSpPr>
            <a:spLocks noGrp="1"/>
          </p:cNvSpPr>
          <p:nvPr>
            <p:ph type="body" idx="1"/>
          </p:nvPr>
        </p:nvSpPr>
        <p:spPr>
          <a:xfrm>
            <a:off x="675381" y="2751098"/>
            <a:ext cx="10533189" cy="3853462"/>
          </a:xfrm>
        </p:spPr>
        <p:txBody>
          <a:bodyPr>
            <a:normAutofit/>
          </a:bodyPr>
          <a:lstStyle/>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lvl="0" indent="-342900">
              <a:buFont typeface="Wingdings" panose="05000000000000000000" pitchFamily="2" charset="2"/>
              <a:buChar char="§"/>
            </a:pPr>
            <a:endParaRPr lang="cs-CZ" sz="2000" dirty="0">
              <a:solidFill>
                <a:schemeClr val="tx1"/>
              </a:solidFill>
            </a:endParaRPr>
          </a:p>
          <a:p>
            <a:pPr marL="342900" lvl="0" indent="-342900">
              <a:buFont typeface="Wingdings" panose="05000000000000000000" pitchFamily="2" charset="2"/>
              <a:buChar char="§"/>
            </a:pPr>
            <a:r>
              <a:rPr lang="en-GB" sz="2000">
                <a:solidFill>
                  <a:schemeClr val="tx1"/>
                </a:solidFill>
              </a:rPr>
              <a:t>current transport data and their interpretation, results of transport sociology surveys</a:t>
            </a:r>
          </a:p>
          <a:p>
            <a:pPr marL="342900" lvl="0" indent="-342900">
              <a:buFont typeface="Wingdings" panose="05000000000000000000" pitchFamily="2" charset="2"/>
              <a:buChar char="§"/>
            </a:pPr>
            <a:r>
              <a:rPr lang="en-GB" sz="2000">
                <a:solidFill>
                  <a:schemeClr val="tx1"/>
                </a:solidFill>
              </a:rPr>
              <a:t>information on demographics and other areas </a:t>
            </a:r>
          </a:p>
          <a:p>
            <a:pPr marL="342900" lvl="0" indent="-342900">
              <a:buFont typeface="Wingdings" panose="05000000000000000000" pitchFamily="2" charset="2"/>
              <a:buChar char="§"/>
            </a:pPr>
            <a:r>
              <a:rPr lang="en-GB" sz="2000">
                <a:solidFill>
                  <a:schemeClr val="tx1"/>
                </a:solidFill>
              </a:rPr>
              <a:t>overview of existing policies – what documents are in force and how they concern transport, mobility</a:t>
            </a:r>
          </a:p>
          <a:p>
            <a:pPr marL="342900" lvl="0" indent="-342900">
              <a:buFont typeface="Wingdings" panose="05000000000000000000" pitchFamily="2" charset="2"/>
              <a:buChar char="§"/>
            </a:pPr>
            <a:endParaRPr lang="cs-CZ" sz="2000" dirty="0">
              <a:solidFill>
                <a:srgbClr val="0070C0"/>
              </a:solidFill>
            </a:endParaRPr>
          </a:p>
          <a:p>
            <a:pPr lvl="0"/>
            <a:endParaRPr lang="cs-CZ" sz="2000" b="1" dirty="0">
              <a:solidFill>
                <a:srgbClr val="1EA2C1"/>
              </a:solidFill>
            </a:endParaRPr>
          </a:p>
          <a:p>
            <a:pPr lvl="0"/>
            <a:r>
              <a:rPr lang="en-GB" sz="2000" b="1">
                <a:solidFill>
                  <a:srgbClr val="1EA2C1"/>
                </a:solidFill>
              </a:rPr>
              <a:t>Without knowing the status quo, it is not clear where the vision is to aim and what must change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pic>
        <p:nvPicPr>
          <p:cNvPr id="4" name="Obrázek 3">
            <a:extLst>
              <a:ext uri="{FF2B5EF4-FFF2-40B4-BE49-F238E27FC236}">
                <a16:creationId xmlns:a16="http://schemas.microsoft.com/office/drawing/2014/main" id="{F7E6A5DB-A90B-4891-A0B6-CB90FDA606F1}"/>
              </a:ext>
            </a:extLst>
          </p:cNvPr>
          <p:cNvPicPr>
            <a:picLocks noChangeAspect="1"/>
          </p:cNvPicPr>
          <p:nvPr/>
        </p:nvPicPr>
        <p:blipFill>
          <a:blip r:embed="rId3"/>
          <a:stretch>
            <a:fillRect/>
          </a:stretch>
        </p:blipFill>
        <p:spPr>
          <a:xfrm>
            <a:off x="9782868" y="1611713"/>
            <a:ext cx="2143125" cy="2143125"/>
          </a:xfrm>
          <a:prstGeom prst="rect">
            <a:avLst/>
          </a:prstGeom>
        </p:spPr>
      </p:pic>
    </p:spTree>
    <p:extLst>
      <p:ext uri="{BB962C8B-B14F-4D97-AF65-F5344CB8AC3E}">
        <p14:creationId xmlns:p14="http://schemas.microsoft.com/office/powerpoint/2010/main" val="30902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Mobility vision consultations – information for public consultations   </a:t>
            </a:r>
          </a:p>
        </p:txBody>
      </p:sp>
      <p:sp>
        <p:nvSpPr>
          <p:cNvPr id="3" name="Zástupný symbol pro text 2"/>
          <p:cNvSpPr>
            <a:spLocks noGrp="1"/>
          </p:cNvSpPr>
          <p:nvPr>
            <p:ph type="body" idx="1"/>
          </p:nvPr>
        </p:nvSpPr>
        <p:spPr>
          <a:xfrm>
            <a:off x="396707" y="2619281"/>
            <a:ext cx="10533189" cy="3853462"/>
          </a:xfrm>
        </p:spPr>
        <p:txBody>
          <a:bodyPr>
            <a:normAutofit fontScale="92500" lnSpcReduction="20000"/>
          </a:bodyPr>
          <a:lstStyle/>
          <a:p>
            <a:pPr lvl="0"/>
            <a:r>
              <a:rPr lang="en-GB" sz="2000" dirty="0">
                <a:solidFill>
                  <a:schemeClr val="tx1"/>
                </a:solidFill>
              </a:rPr>
              <a:t>in a narrower “Mobility vision” working group – develop information for quality public presentation  </a:t>
            </a:r>
          </a:p>
          <a:p>
            <a:pPr lvl="0"/>
            <a:endParaRPr lang="cs-CZ" sz="2000" dirty="0">
              <a:solidFill>
                <a:schemeClr val="tx1"/>
              </a:solidFill>
            </a:endParaRPr>
          </a:p>
          <a:p>
            <a:pPr lvl="0"/>
            <a:r>
              <a:rPr lang="en-GB" sz="2000" b="1" dirty="0">
                <a:solidFill>
                  <a:schemeClr val="tx1"/>
                </a:solidFill>
              </a:rPr>
              <a:t>Information package: </a:t>
            </a:r>
          </a:p>
          <a:p>
            <a:pPr lvl="0"/>
            <a:endParaRPr lang="cs-CZ" sz="2000" b="1" dirty="0">
              <a:solidFill>
                <a:schemeClr val="tx1"/>
              </a:solidFill>
            </a:endParaRPr>
          </a:p>
          <a:p>
            <a:pPr marL="342900" lvl="0" indent="-342900">
              <a:buFont typeface="Wingdings" panose="05000000000000000000" pitchFamily="2" charset="2"/>
              <a:buChar char="§"/>
            </a:pPr>
            <a:r>
              <a:rPr lang="en-GB" sz="2000" dirty="0">
                <a:solidFill>
                  <a:schemeClr val="tx1"/>
                </a:solidFill>
              </a:rPr>
              <a:t>importance of SUMP, why influence mobility</a:t>
            </a:r>
          </a:p>
          <a:p>
            <a:pPr marL="342900" lvl="0" indent="-342900">
              <a:buFont typeface="Wingdings" panose="05000000000000000000" pitchFamily="2" charset="2"/>
              <a:buChar char="§"/>
            </a:pPr>
            <a:r>
              <a:rPr lang="en-GB" sz="2000" dirty="0">
                <a:solidFill>
                  <a:schemeClr val="tx1"/>
                </a:solidFill>
              </a:rPr>
              <a:t>conclusions of analyses – SWOT, present state and what development is probable</a:t>
            </a:r>
            <a:br>
              <a:rPr lang="cs-CZ" sz="2000" dirty="0">
                <a:solidFill>
                  <a:schemeClr val="tx1"/>
                </a:solidFill>
              </a:rPr>
            </a:br>
            <a:r>
              <a:rPr lang="en-GB" sz="2000" dirty="0">
                <a:solidFill>
                  <a:schemeClr val="tx1"/>
                </a:solidFill>
              </a:rPr>
              <a:t>(incl. scenarios)  </a:t>
            </a:r>
          </a:p>
          <a:p>
            <a:pPr marL="342900" lvl="0" indent="-342900">
              <a:buFont typeface="Wingdings" panose="05000000000000000000" pitchFamily="2" charset="2"/>
              <a:buChar char="§"/>
            </a:pPr>
            <a:r>
              <a:rPr lang="en-GB" sz="2000" dirty="0">
                <a:solidFill>
                  <a:schemeClr val="tx1"/>
                </a:solidFill>
              </a:rPr>
              <a:t>what we want to achieve – design of the vision (working group outcome),</a:t>
            </a:r>
            <a:br>
              <a:rPr lang="cs-CZ" sz="2000" dirty="0">
                <a:solidFill>
                  <a:schemeClr val="tx1"/>
                </a:solidFill>
              </a:rPr>
            </a:br>
            <a:r>
              <a:rPr lang="en-GB" sz="2000" dirty="0">
                <a:solidFill>
                  <a:schemeClr val="tx1"/>
                </a:solidFill>
              </a:rPr>
              <a:t>or its options   </a:t>
            </a:r>
          </a:p>
          <a:p>
            <a:pPr lvl="0"/>
            <a:endParaRPr lang="cs-CZ" sz="2000" dirty="0">
              <a:solidFill>
                <a:schemeClr val="tx1"/>
              </a:solidFill>
            </a:endParaRPr>
          </a:p>
          <a:p>
            <a:pPr lvl="0"/>
            <a:r>
              <a:rPr lang="en-GB" sz="2000" b="1" dirty="0">
                <a:solidFill>
                  <a:srgbClr val="1EA2C1"/>
                </a:solidFill>
              </a:rPr>
              <a:t>Consensus will be more difficult if not impossible without good preparation</a:t>
            </a:r>
            <a:br>
              <a:rPr lang="cs-CZ" sz="2000" b="1" dirty="0">
                <a:solidFill>
                  <a:srgbClr val="1EA2C1"/>
                </a:solidFill>
              </a:rPr>
            </a:br>
            <a:r>
              <a:rPr lang="en-GB" sz="2000" b="1" dirty="0">
                <a:solidFill>
                  <a:srgbClr val="1EA2C1"/>
                </a:solidFill>
              </a:rPr>
              <a:t>for the consultations.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pic>
        <p:nvPicPr>
          <p:cNvPr id="5" name="Obrázek 4">
            <a:extLst>
              <a:ext uri="{FF2B5EF4-FFF2-40B4-BE49-F238E27FC236}">
                <a16:creationId xmlns:a16="http://schemas.microsoft.com/office/drawing/2014/main" id="{2AD7969A-FD52-4634-B21B-F19CF9FCEC4F}"/>
              </a:ext>
            </a:extLst>
          </p:cNvPr>
          <p:cNvPicPr>
            <a:picLocks noChangeAspect="1"/>
          </p:cNvPicPr>
          <p:nvPr/>
        </p:nvPicPr>
        <p:blipFill>
          <a:blip r:embed="rId3"/>
          <a:stretch>
            <a:fillRect/>
          </a:stretch>
        </p:blipFill>
        <p:spPr>
          <a:xfrm>
            <a:off x="9179696" y="4795872"/>
            <a:ext cx="2933928" cy="1952396"/>
          </a:xfrm>
          <a:prstGeom prst="rect">
            <a:avLst/>
          </a:prstGeom>
        </p:spPr>
      </p:pic>
    </p:spTree>
    <p:extLst>
      <p:ext uri="{BB962C8B-B14F-4D97-AF65-F5344CB8AC3E}">
        <p14:creationId xmlns:p14="http://schemas.microsoft.com/office/powerpoint/2010/main" val="245735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Mobility vision consultations – meeting with the public    </a:t>
            </a:r>
          </a:p>
        </p:txBody>
      </p:sp>
      <p:sp>
        <p:nvSpPr>
          <p:cNvPr id="3" name="Zástupný symbol pro text 2"/>
          <p:cNvSpPr>
            <a:spLocks noGrp="1"/>
          </p:cNvSpPr>
          <p:nvPr>
            <p:ph type="body" idx="1"/>
          </p:nvPr>
        </p:nvSpPr>
        <p:spPr>
          <a:xfrm>
            <a:off x="586605" y="2587514"/>
            <a:ext cx="10533189" cy="3853462"/>
          </a:xfrm>
        </p:spPr>
        <p:txBody>
          <a:bodyPr>
            <a:normAutofit/>
          </a:bodyPr>
          <a:lstStyle/>
          <a:p>
            <a:pPr lvl="0"/>
            <a:endParaRPr lang="cs-CZ" sz="2000" b="1" dirty="0">
              <a:solidFill>
                <a:schemeClr val="tx1"/>
              </a:solidFill>
            </a:endParaRPr>
          </a:p>
          <a:p>
            <a:pPr marL="342900" lvl="0" indent="-342900">
              <a:buFont typeface="Wingdings" panose="05000000000000000000" pitchFamily="2" charset="2"/>
              <a:buChar char="§"/>
            </a:pPr>
            <a:r>
              <a:rPr lang="en-GB" sz="2000">
                <a:solidFill>
                  <a:schemeClr val="tx1"/>
                </a:solidFill>
              </a:rPr>
              <a:t>Clear presentation of information – SUMP idea, reality and draft vision  </a:t>
            </a:r>
          </a:p>
          <a:p>
            <a:pPr marL="342900" lvl="0" indent="-342900">
              <a:buFont typeface="Wingdings" panose="05000000000000000000" pitchFamily="2" charset="2"/>
              <a:buChar char="§"/>
            </a:pPr>
            <a:r>
              <a:rPr lang="en-GB" sz="2000">
                <a:solidFill>
                  <a:schemeClr val="tx1"/>
                </a:solidFill>
              </a:rPr>
              <a:t>Consultation – arguments for the vision, opinions from the plenary and agreement over the final vision  </a:t>
            </a:r>
          </a:p>
          <a:p>
            <a:pPr marL="342900" lvl="0" indent="-342900">
              <a:buFont typeface="Wingdings" panose="05000000000000000000" pitchFamily="2" charset="2"/>
              <a:buChar char="§"/>
            </a:pPr>
            <a:r>
              <a:rPr lang="en-GB" sz="2000">
                <a:solidFill>
                  <a:schemeClr val="tx1"/>
                </a:solidFill>
              </a:rPr>
              <a:t>Publication of the final Mobility vision using popular and tried-and-tested communication channels for public consultation of projects    </a:t>
            </a:r>
          </a:p>
          <a:p>
            <a:pPr lvl="0"/>
            <a:endParaRPr lang="cs-CZ" sz="2000" dirty="0">
              <a:solidFill>
                <a:schemeClr val="tx1"/>
              </a:solidFill>
            </a:endParaRPr>
          </a:p>
          <a:p>
            <a:pPr lvl="0"/>
            <a:endParaRPr lang="cs-CZ" sz="2000" dirty="0">
              <a:solidFill>
                <a:schemeClr val="tx1"/>
              </a:solidFill>
            </a:endParaRPr>
          </a:p>
          <a:p>
            <a:pPr lvl="0"/>
            <a:r>
              <a:rPr lang="en-GB" sz="2000" b="1">
                <a:solidFill>
                  <a:srgbClr val="1EA2C1"/>
                </a:solidFill>
              </a:rPr>
              <a:t>Consensus will be more difficult if not impossible without good preparation for the consultations.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spTree>
    <p:extLst>
      <p:ext uri="{BB962C8B-B14F-4D97-AF65-F5344CB8AC3E}">
        <p14:creationId xmlns:p14="http://schemas.microsoft.com/office/powerpoint/2010/main" val="53493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Example vision – Lille (France)    </a:t>
            </a:r>
          </a:p>
        </p:txBody>
      </p:sp>
      <p:sp>
        <p:nvSpPr>
          <p:cNvPr id="3" name="Zástupný symbol pro text 2"/>
          <p:cNvSpPr>
            <a:spLocks noGrp="1"/>
          </p:cNvSpPr>
          <p:nvPr>
            <p:ph type="body" idx="1"/>
          </p:nvPr>
        </p:nvSpPr>
        <p:spPr>
          <a:xfrm>
            <a:off x="586605" y="2587514"/>
            <a:ext cx="10533189" cy="3853462"/>
          </a:xfrm>
        </p:spPr>
        <p:txBody>
          <a:bodyPr>
            <a:normAutofit/>
          </a:bodyPr>
          <a:lstStyle/>
          <a:p>
            <a:pPr lvl="0"/>
            <a:endParaRPr lang="cs-CZ" sz="2000" b="1" dirty="0">
              <a:solidFill>
                <a:schemeClr val="tx1"/>
              </a:solidFill>
            </a:endParaRPr>
          </a:p>
          <a:p>
            <a:pPr>
              <a:defRPr/>
            </a:pPr>
            <a:r>
              <a:rPr lang="en-GB" sz="1600" dirty="0">
                <a:solidFill>
                  <a:schemeClr val="tx1"/>
                </a:solidFill>
              </a:rPr>
              <a:t>“</a:t>
            </a:r>
            <a:r>
              <a:rPr lang="en-GB" sz="2000" i="1" dirty="0">
                <a:solidFill>
                  <a:schemeClr val="tx1"/>
                </a:solidFill>
              </a:rPr>
              <a:t>A city that is economically strong, attractive, with an</a:t>
            </a:r>
            <a:endParaRPr lang="cs-CZ" sz="2000" i="1" dirty="0">
              <a:solidFill>
                <a:schemeClr val="tx1"/>
              </a:solidFill>
            </a:endParaRPr>
          </a:p>
          <a:p>
            <a:pPr>
              <a:defRPr/>
            </a:pPr>
            <a:r>
              <a:rPr lang="en-GB" sz="2000" i="1" dirty="0">
                <a:solidFill>
                  <a:schemeClr val="tx1"/>
                </a:solidFill>
              </a:rPr>
              <a:t>international and European profile, with</a:t>
            </a:r>
            <a:endParaRPr lang="cs-CZ" sz="2000" i="1" dirty="0">
              <a:solidFill>
                <a:schemeClr val="tx1"/>
              </a:solidFill>
            </a:endParaRPr>
          </a:p>
          <a:p>
            <a:pPr>
              <a:defRPr/>
            </a:pPr>
            <a:r>
              <a:rPr lang="en-GB" sz="2000" i="1" dirty="0">
                <a:solidFill>
                  <a:schemeClr val="tx1"/>
                </a:solidFill>
                <a:effectLst>
                  <a:outerShdw blurRad="38100" dist="38100" dir="2700000" algn="tl">
                    <a:srgbClr val="000000">
                      <a:alpha val="43137"/>
                    </a:srgbClr>
                  </a:outerShdw>
                </a:effectLst>
              </a:rPr>
              <a:t>renovated public spaces, </a:t>
            </a:r>
          </a:p>
          <a:p>
            <a:pPr>
              <a:defRPr/>
            </a:pPr>
            <a:r>
              <a:rPr lang="en-GB" sz="2000" i="1" dirty="0">
                <a:solidFill>
                  <a:schemeClr val="tx1"/>
                </a:solidFill>
                <a:effectLst>
                  <a:outerShdw blurRad="38100" dist="38100" dir="2700000" algn="tl">
                    <a:srgbClr val="000000">
                      <a:alpha val="43137"/>
                    </a:srgbClr>
                  </a:outerShdw>
                </a:effectLst>
              </a:rPr>
              <a:t>with an emphasis on traffic control and mobility </a:t>
            </a:r>
          </a:p>
          <a:p>
            <a:pPr>
              <a:defRPr/>
            </a:pPr>
            <a:r>
              <a:rPr lang="en-GB" sz="2000" i="1" dirty="0">
                <a:solidFill>
                  <a:schemeClr val="tx1"/>
                </a:solidFill>
                <a:effectLst>
                  <a:outerShdw blurRad="38100" dist="38100" dir="2700000" algn="tl">
                    <a:srgbClr val="000000">
                      <a:alpha val="43137"/>
                    </a:srgbClr>
                  </a:outerShdw>
                </a:effectLst>
              </a:rPr>
              <a:t>implemented by sustainable modes of transport</a:t>
            </a:r>
            <a:r>
              <a:rPr lang="en-GB" sz="2000" i="1" dirty="0">
                <a:solidFill>
                  <a:schemeClr val="tx1"/>
                </a:solidFill>
              </a:rPr>
              <a:t>”. </a:t>
            </a:r>
          </a:p>
          <a:p>
            <a:pPr>
              <a:defRPr/>
            </a:pPr>
            <a:endParaRPr lang="cs-CZ" altLang="cs-CZ" sz="1600" dirty="0">
              <a:solidFill>
                <a:schemeClr val="tx1"/>
              </a:solidFill>
            </a:endParaRPr>
          </a:p>
          <a:p>
            <a:pPr lvl="0"/>
            <a:endParaRPr lang="cs-CZ" sz="2000" dirty="0">
              <a:solidFill>
                <a:schemeClr val="tx1"/>
              </a:solidFill>
            </a:endParaRPr>
          </a:p>
          <a:p>
            <a:pPr lvl="0"/>
            <a:endParaRPr lang="cs-CZ" sz="2000" dirty="0">
              <a:solidFill>
                <a:schemeClr val="tx1"/>
              </a:solidFill>
            </a:endParaRP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pic>
        <p:nvPicPr>
          <p:cNvPr id="4" name="Obrázek 3">
            <a:extLst>
              <a:ext uri="{FF2B5EF4-FFF2-40B4-BE49-F238E27FC236}">
                <a16:creationId xmlns:a16="http://schemas.microsoft.com/office/drawing/2014/main" id="{5CD9D43A-A77A-4523-9146-31C851CCC64E}"/>
              </a:ext>
            </a:extLst>
          </p:cNvPr>
          <p:cNvPicPr>
            <a:picLocks noChangeAspect="1"/>
          </p:cNvPicPr>
          <p:nvPr/>
        </p:nvPicPr>
        <p:blipFill>
          <a:blip r:embed="rId3"/>
          <a:stretch>
            <a:fillRect/>
          </a:stretch>
        </p:blipFill>
        <p:spPr>
          <a:xfrm>
            <a:off x="7365434" y="2748472"/>
            <a:ext cx="3754360" cy="2854554"/>
          </a:xfrm>
          <a:prstGeom prst="rect">
            <a:avLst/>
          </a:prstGeom>
        </p:spPr>
      </p:pic>
    </p:spTree>
    <p:extLst>
      <p:ext uri="{BB962C8B-B14F-4D97-AF65-F5344CB8AC3E}">
        <p14:creationId xmlns:p14="http://schemas.microsoft.com/office/powerpoint/2010/main" val="257742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Example vision – Lille (France)    </a:t>
            </a:r>
          </a:p>
        </p:txBody>
      </p:sp>
      <p:sp>
        <p:nvSpPr>
          <p:cNvPr id="3" name="Zástupný symbol pro text 2"/>
          <p:cNvSpPr>
            <a:spLocks noGrp="1"/>
          </p:cNvSpPr>
          <p:nvPr>
            <p:ph type="body" idx="1"/>
          </p:nvPr>
        </p:nvSpPr>
        <p:spPr>
          <a:xfrm>
            <a:off x="586605" y="2587514"/>
            <a:ext cx="10533189" cy="3853462"/>
          </a:xfrm>
        </p:spPr>
        <p:txBody>
          <a:bodyPr>
            <a:normAutofit/>
          </a:bodyPr>
          <a:lstStyle/>
          <a:p>
            <a:pPr lvl="0"/>
            <a:endParaRPr lang="cs-CZ" sz="2000" b="1" dirty="0">
              <a:solidFill>
                <a:schemeClr val="tx1"/>
              </a:solidFill>
            </a:endParaRPr>
          </a:p>
          <a:p>
            <a:pPr>
              <a:defRPr/>
            </a:pPr>
            <a:r>
              <a:rPr lang="en-GB" sz="1600" b="1">
                <a:solidFill>
                  <a:schemeClr val="tx1"/>
                </a:solidFill>
              </a:rPr>
              <a:t>Important strategic question: </a:t>
            </a:r>
          </a:p>
          <a:p>
            <a:pPr>
              <a:defRPr/>
            </a:pPr>
            <a:endParaRPr lang="cs-CZ" sz="1600" dirty="0">
              <a:solidFill>
                <a:schemeClr val="tx1"/>
              </a:solidFill>
            </a:endParaRPr>
          </a:p>
          <a:p>
            <a:pPr>
              <a:defRPr/>
            </a:pPr>
            <a:r>
              <a:rPr lang="en-GB" sz="1600">
                <a:solidFill>
                  <a:schemeClr val="tx1"/>
                </a:solidFill>
              </a:rPr>
              <a:t>Continue developing the metro or surface PT (buses and trams)? </a:t>
            </a:r>
          </a:p>
          <a:p>
            <a:pPr>
              <a:defRPr/>
            </a:pPr>
            <a:endParaRPr lang="cs-CZ" sz="1600" dirty="0">
              <a:solidFill>
                <a:schemeClr val="tx1"/>
              </a:solidFill>
            </a:endParaRPr>
          </a:p>
          <a:p>
            <a:pPr>
              <a:defRPr/>
            </a:pPr>
            <a:r>
              <a:rPr lang="en-GB" sz="1600" b="1">
                <a:solidFill>
                  <a:schemeClr val="tx1"/>
                </a:solidFill>
              </a:rPr>
              <a:t>Choice: </a:t>
            </a:r>
          </a:p>
          <a:p>
            <a:pPr>
              <a:defRPr/>
            </a:pPr>
            <a:r>
              <a:rPr lang="en-GB" sz="1600">
                <a:solidFill>
                  <a:schemeClr val="tx1"/>
                </a:solidFill>
                <a:effectLst>
                  <a:outerShdw blurRad="38100" dist="38100" dir="2700000" algn="tl">
                    <a:srgbClr val="000000">
                      <a:alpha val="43137"/>
                    </a:srgbClr>
                  </a:outerShdw>
                </a:effectLst>
              </a:rPr>
              <a:t>development of surface transport </a:t>
            </a:r>
            <a:r>
              <a:rPr lang="en-GB" sz="1600">
                <a:solidFill>
                  <a:schemeClr val="tx1"/>
                </a:solidFill>
              </a:rPr>
              <a:t>– opportunity to redistribution, renovation and increased attractiveness of public spaces </a:t>
            </a:r>
          </a:p>
          <a:p>
            <a:pPr>
              <a:defRPr/>
            </a:pPr>
            <a:endParaRPr lang="cs-CZ" sz="1600" dirty="0">
              <a:solidFill>
                <a:schemeClr val="tx1"/>
              </a:solidFill>
            </a:endParaRPr>
          </a:p>
          <a:p>
            <a:pPr>
              <a:defRPr/>
            </a:pPr>
            <a:r>
              <a:rPr lang="en-GB" sz="1600" b="1">
                <a:solidFill>
                  <a:schemeClr val="tx1"/>
                </a:solidFill>
              </a:rPr>
              <a:t>Solution: </a:t>
            </a:r>
            <a:r>
              <a:rPr lang="en-GB" sz="1600">
                <a:solidFill>
                  <a:schemeClr val="tx1"/>
                </a:solidFill>
              </a:rPr>
              <a:t>“high-quality bus lines” and “train-tram” </a:t>
            </a:r>
          </a:p>
          <a:p>
            <a:pPr>
              <a:defRPr/>
            </a:pPr>
            <a:endParaRPr lang="cs-CZ" altLang="cs-CZ" sz="1600" dirty="0">
              <a:solidFill>
                <a:schemeClr val="tx1"/>
              </a:solidFill>
            </a:endParaRPr>
          </a:p>
          <a:p>
            <a:pPr>
              <a:defRPr/>
            </a:pPr>
            <a:endParaRPr lang="cs-CZ" altLang="cs-CZ" sz="1600" dirty="0">
              <a:solidFill>
                <a:schemeClr val="tx1"/>
              </a:solidFill>
            </a:endParaRPr>
          </a:p>
          <a:p>
            <a:pPr lvl="0"/>
            <a:endParaRPr lang="cs-CZ" sz="2000" dirty="0">
              <a:solidFill>
                <a:schemeClr val="tx1"/>
              </a:solidFill>
            </a:endParaRPr>
          </a:p>
          <a:p>
            <a:pPr lvl="0"/>
            <a:endParaRPr lang="cs-CZ" sz="2000" dirty="0">
              <a:solidFill>
                <a:schemeClr val="tx1"/>
              </a:solidFill>
            </a:endParaRP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pic>
        <p:nvPicPr>
          <p:cNvPr id="5" name="Obrázek 4">
            <a:extLst>
              <a:ext uri="{FF2B5EF4-FFF2-40B4-BE49-F238E27FC236}">
                <a16:creationId xmlns:a16="http://schemas.microsoft.com/office/drawing/2014/main" id="{93B116EF-3C92-424B-9770-4C7A420FDBF9}"/>
              </a:ext>
            </a:extLst>
          </p:cNvPr>
          <p:cNvPicPr>
            <a:picLocks noChangeAspect="1"/>
          </p:cNvPicPr>
          <p:nvPr/>
        </p:nvPicPr>
        <p:blipFill>
          <a:blip r:embed="rId3"/>
          <a:stretch>
            <a:fillRect/>
          </a:stretch>
        </p:blipFill>
        <p:spPr>
          <a:xfrm>
            <a:off x="7315200" y="1524542"/>
            <a:ext cx="4532563" cy="3074908"/>
          </a:xfrm>
          <a:prstGeom prst="rect">
            <a:avLst/>
          </a:prstGeom>
        </p:spPr>
      </p:pic>
    </p:spTree>
    <p:extLst>
      <p:ext uri="{BB962C8B-B14F-4D97-AF65-F5344CB8AC3E}">
        <p14:creationId xmlns:p14="http://schemas.microsoft.com/office/powerpoint/2010/main" val="157648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Example SUMP vision – České Budějovice (Czechia)    </a:t>
            </a:r>
          </a:p>
        </p:txBody>
      </p:sp>
      <p:sp>
        <p:nvSpPr>
          <p:cNvPr id="3" name="Zástupný symbol pro text 2"/>
          <p:cNvSpPr>
            <a:spLocks noGrp="1"/>
          </p:cNvSpPr>
          <p:nvPr>
            <p:ph type="body" idx="1"/>
          </p:nvPr>
        </p:nvSpPr>
        <p:spPr>
          <a:xfrm>
            <a:off x="586605" y="2587514"/>
            <a:ext cx="10533189" cy="3853462"/>
          </a:xfrm>
        </p:spPr>
        <p:txBody>
          <a:bodyPr>
            <a:normAutofit/>
          </a:bodyPr>
          <a:lstStyle/>
          <a:p>
            <a:pPr lvl="0"/>
            <a:endParaRPr lang="cs-CZ" sz="2000" b="1" dirty="0">
              <a:solidFill>
                <a:schemeClr val="tx1"/>
              </a:solidFill>
            </a:endParaRPr>
          </a:p>
          <a:p>
            <a:pPr marL="285750" indent="-285750" algn="just">
              <a:buFont typeface="Wingdings" panose="05000000000000000000" pitchFamily="2" charset="2"/>
              <a:buChar char="§"/>
              <a:defRPr/>
            </a:pPr>
            <a:r>
              <a:rPr lang="en-GB" sz="1800">
                <a:solidFill>
                  <a:schemeClr val="tx1"/>
                </a:solidFill>
                <a:effectLst>
                  <a:outerShdw blurRad="38100" dist="38100" dir="2700000" algn="tl">
                    <a:srgbClr val="000000">
                      <a:alpha val="43137"/>
                    </a:srgbClr>
                  </a:outerShdw>
                </a:effectLst>
              </a:rPr>
              <a:t>BALANCE</a:t>
            </a:r>
            <a:r>
              <a:rPr lang="en-GB" sz="1800">
                <a:solidFill>
                  <a:schemeClr val="tx1"/>
                </a:solidFill>
              </a:rPr>
              <a:t> – strive for a balanced access for all modes of transport to city areas based on their specific character  </a:t>
            </a:r>
          </a:p>
          <a:p>
            <a:pPr algn="just">
              <a:defRPr/>
            </a:pPr>
            <a:endParaRPr lang="cs-CZ" sz="1800" dirty="0">
              <a:solidFill>
                <a:schemeClr val="tx1"/>
              </a:solidFill>
            </a:endParaRPr>
          </a:p>
          <a:p>
            <a:pPr marL="285750" indent="-285750" algn="just">
              <a:buFont typeface="Wingdings" panose="05000000000000000000" pitchFamily="2" charset="2"/>
              <a:buChar char="§"/>
              <a:defRPr/>
            </a:pPr>
            <a:r>
              <a:rPr lang="en-GB" sz="1800">
                <a:solidFill>
                  <a:schemeClr val="tx1"/>
                </a:solidFill>
                <a:effectLst>
                  <a:outerShdw blurRad="38100" dist="38100" dir="2700000" algn="tl">
                    <a:srgbClr val="000000">
                      <a:alpha val="43137"/>
                    </a:srgbClr>
                  </a:outerShdw>
                </a:effectLst>
              </a:rPr>
              <a:t>EFFICIENCY</a:t>
            </a:r>
            <a:r>
              <a:rPr lang="en-GB" sz="1800">
                <a:solidFill>
                  <a:schemeClr val="tx1"/>
                </a:solidFill>
              </a:rPr>
              <a:t> – support development of different modes of transport in directions where their benefit for the city is greatest, where the efforts expended will reflect in a noticeable improvement </a:t>
            </a:r>
          </a:p>
          <a:p>
            <a:pPr algn="just">
              <a:defRPr/>
            </a:pPr>
            <a:endParaRPr lang="cs-CZ" sz="1800" dirty="0">
              <a:solidFill>
                <a:schemeClr val="tx1"/>
              </a:solidFill>
            </a:endParaRPr>
          </a:p>
          <a:p>
            <a:pPr marL="285750" indent="-285750" algn="just">
              <a:buFont typeface="Wingdings" panose="05000000000000000000" pitchFamily="2" charset="2"/>
              <a:buChar char="§"/>
              <a:defRPr/>
            </a:pPr>
            <a:r>
              <a:rPr lang="en-GB" sz="1800">
                <a:solidFill>
                  <a:schemeClr val="tx1"/>
                </a:solidFill>
                <a:effectLst>
                  <a:outerShdw blurRad="38100" dist="38100" dir="2700000" algn="tl">
                    <a:srgbClr val="000000">
                      <a:alpha val="43137"/>
                    </a:srgbClr>
                  </a:outerShdw>
                </a:effectLst>
              </a:rPr>
              <a:t>COOPERATION</a:t>
            </a:r>
            <a:r>
              <a:rPr lang="en-GB" sz="1800">
                <a:solidFill>
                  <a:schemeClr val="tx1"/>
                </a:solidFill>
              </a:rPr>
              <a:t> – create conditions for better interconnection among modes of transport, integration of new technologies and procedures in the existing environment </a:t>
            </a:r>
          </a:p>
          <a:p>
            <a:pPr>
              <a:defRPr/>
            </a:pPr>
            <a:endParaRPr lang="cs-CZ" altLang="cs-CZ" sz="1800" dirty="0">
              <a:solidFill>
                <a:schemeClr val="tx1"/>
              </a:solidFill>
            </a:endParaRPr>
          </a:p>
          <a:p>
            <a:pPr>
              <a:defRPr/>
            </a:pPr>
            <a:endParaRPr lang="cs-CZ" altLang="cs-CZ" sz="1600" dirty="0">
              <a:solidFill>
                <a:schemeClr val="tx1"/>
              </a:solidFill>
            </a:endParaRPr>
          </a:p>
          <a:p>
            <a:pPr lvl="0"/>
            <a:endParaRPr lang="cs-CZ" sz="2000" dirty="0">
              <a:solidFill>
                <a:schemeClr val="tx1"/>
              </a:solidFill>
            </a:endParaRPr>
          </a:p>
          <a:p>
            <a:pPr lvl="0"/>
            <a:endParaRPr lang="cs-CZ" sz="2000" dirty="0">
              <a:solidFill>
                <a:schemeClr val="tx1"/>
              </a:solidFill>
            </a:endParaRP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spTree>
    <p:extLst>
      <p:ext uri="{BB962C8B-B14F-4D97-AF65-F5344CB8AC3E}">
        <p14:creationId xmlns:p14="http://schemas.microsoft.com/office/powerpoint/2010/main" val="256664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Next stage: setting of measurable goals – 06 in the SUMP cycle    </a:t>
            </a:r>
          </a:p>
        </p:txBody>
      </p:sp>
      <p:sp>
        <p:nvSpPr>
          <p:cNvPr id="3" name="Zástupný symbol pro text 2"/>
          <p:cNvSpPr>
            <a:spLocks noGrp="1"/>
          </p:cNvSpPr>
          <p:nvPr>
            <p:ph type="body" idx="1"/>
          </p:nvPr>
        </p:nvSpPr>
        <p:spPr>
          <a:xfrm>
            <a:off x="412433" y="2460123"/>
            <a:ext cx="10533189" cy="3853462"/>
          </a:xfrm>
        </p:spPr>
        <p:txBody>
          <a:bodyPr>
            <a:normAutofit/>
          </a:bodyPr>
          <a:lstStyle/>
          <a:p>
            <a:pPr>
              <a:defRPr/>
            </a:pPr>
            <a:r>
              <a:rPr lang="en-GB" b="1" dirty="0">
                <a:solidFill>
                  <a:srgbClr val="1EA2C1"/>
                </a:solidFill>
              </a:rPr>
              <a:t>Goals:</a:t>
            </a:r>
            <a:r>
              <a:rPr lang="en-GB" dirty="0">
                <a:solidFill>
                  <a:srgbClr val="1EA2C1"/>
                </a:solidFill>
              </a:rPr>
              <a:t> </a:t>
            </a:r>
          </a:p>
          <a:p>
            <a:pPr marL="285750" indent="-285750">
              <a:buFont typeface="Wingdings" panose="05000000000000000000" pitchFamily="2" charset="2"/>
              <a:buChar char="§"/>
              <a:defRPr/>
            </a:pPr>
            <a:r>
              <a:rPr lang="en-GB" sz="1800" dirty="0">
                <a:solidFill>
                  <a:schemeClr val="tx1"/>
                </a:solidFill>
              </a:rPr>
              <a:t>define desirable changes, in which areas improvements should occur, what is to be “reduced, increased, maintained”, e.g., reduce traffic jams, increase share of PT, etc. </a:t>
            </a:r>
          </a:p>
          <a:p>
            <a:pPr marL="285750" indent="-285750">
              <a:buFont typeface="Wingdings" panose="05000000000000000000" pitchFamily="2" charset="2"/>
              <a:buChar char="§"/>
              <a:defRPr/>
            </a:pPr>
            <a:r>
              <a:rPr lang="en-GB" sz="1800" dirty="0">
                <a:solidFill>
                  <a:schemeClr val="tx1"/>
                </a:solidFill>
              </a:rPr>
              <a:t>should be SMART (see diagram below), measurable using concrete indicators and ideally with set quantitative targets   </a:t>
            </a:r>
          </a:p>
          <a:p>
            <a:pPr marL="285750" indent="-285750">
              <a:buFont typeface="Wingdings" panose="05000000000000000000" pitchFamily="2" charset="2"/>
              <a:buChar char="§"/>
              <a:defRPr/>
            </a:pPr>
            <a:r>
              <a:rPr lang="en-GB" sz="1800" dirty="0">
                <a:solidFill>
                  <a:schemeClr val="tx1"/>
                </a:solidFill>
              </a:rPr>
              <a:t>usually divided into main (priority)</a:t>
            </a:r>
            <a:br>
              <a:rPr lang="cs-CZ" sz="1800" dirty="0">
                <a:solidFill>
                  <a:schemeClr val="tx1"/>
                </a:solidFill>
              </a:rPr>
            </a:br>
            <a:r>
              <a:rPr lang="en-GB" sz="1800" dirty="0">
                <a:solidFill>
                  <a:schemeClr val="tx1"/>
                </a:solidFill>
              </a:rPr>
              <a:t>and secondary (specific)   </a:t>
            </a:r>
          </a:p>
          <a:p>
            <a:pPr marL="285750" indent="-285750">
              <a:buFont typeface="Wingdings" panose="05000000000000000000" pitchFamily="2" charset="2"/>
              <a:buChar char="§"/>
              <a:defRPr/>
            </a:pPr>
            <a:endParaRPr lang="cs-CZ" altLang="cs-CZ" sz="1800" dirty="0">
              <a:solidFill>
                <a:schemeClr val="tx1"/>
              </a:solidFill>
            </a:endParaRPr>
          </a:p>
          <a:p>
            <a:pPr marL="285750" indent="-285750">
              <a:buFont typeface="Wingdings" panose="05000000000000000000" pitchFamily="2" charset="2"/>
              <a:buChar char="§"/>
              <a:defRPr/>
            </a:pPr>
            <a:endParaRPr lang="cs-CZ" altLang="cs-CZ" sz="1600" dirty="0">
              <a:solidFill>
                <a:schemeClr val="tx1"/>
              </a:solidFill>
            </a:endParaRPr>
          </a:p>
          <a:p>
            <a:pPr lvl="0"/>
            <a:endParaRPr lang="cs-CZ" sz="2000" dirty="0">
              <a:solidFill>
                <a:schemeClr val="tx1"/>
              </a:solidFill>
            </a:endParaRPr>
          </a:p>
          <a:p>
            <a:pPr lvl="0"/>
            <a:endParaRPr lang="cs-CZ" sz="2000" dirty="0">
              <a:solidFill>
                <a:schemeClr val="tx1"/>
              </a:solidFill>
            </a:endParaRP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pic>
        <p:nvPicPr>
          <p:cNvPr id="4" name="Obrázek 3">
            <a:extLst>
              <a:ext uri="{FF2B5EF4-FFF2-40B4-BE49-F238E27FC236}">
                <a16:creationId xmlns:a16="http://schemas.microsoft.com/office/drawing/2014/main" id="{41956043-59E7-48BB-9D8C-187D4CADE546}"/>
              </a:ext>
            </a:extLst>
          </p:cNvPr>
          <p:cNvPicPr>
            <a:picLocks noChangeAspect="1"/>
          </p:cNvPicPr>
          <p:nvPr/>
        </p:nvPicPr>
        <p:blipFill>
          <a:blip r:embed="rId3"/>
          <a:stretch>
            <a:fillRect/>
          </a:stretch>
        </p:blipFill>
        <p:spPr>
          <a:xfrm>
            <a:off x="5806679" y="4057095"/>
            <a:ext cx="6385322" cy="2800905"/>
          </a:xfrm>
          <a:prstGeom prst="rect">
            <a:avLst/>
          </a:prstGeom>
        </p:spPr>
      </p:pic>
    </p:spTree>
    <p:extLst>
      <p:ext uri="{BB962C8B-B14F-4D97-AF65-F5344CB8AC3E}">
        <p14:creationId xmlns:p14="http://schemas.microsoft.com/office/powerpoint/2010/main" val="79724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References, Sources, Bibliography</a:t>
            </a:r>
          </a:p>
        </p:txBody>
      </p:sp>
      <p:sp>
        <p:nvSpPr>
          <p:cNvPr id="3" name="Zástupný symbol pro text 2"/>
          <p:cNvSpPr>
            <a:spLocks noGrp="1"/>
          </p:cNvSpPr>
          <p:nvPr>
            <p:ph type="body" idx="1"/>
          </p:nvPr>
        </p:nvSpPr>
        <p:spPr>
          <a:xfrm>
            <a:off x="844057" y="2591300"/>
            <a:ext cx="10533189" cy="3853462"/>
          </a:xfrm>
        </p:spPr>
        <p:txBody>
          <a:bodyPr>
            <a:normAutofit/>
          </a:bodyPr>
          <a:lstStyle/>
          <a:p>
            <a:endParaRPr lang="cs-CZ" sz="1900" u="sng" dirty="0"/>
          </a:p>
          <a:p>
            <a:pPr marL="285750" indent="-285750">
              <a:buFont typeface="Wingdings" panose="05000000000000000000" pitchFamily="2" charset="2"/>
              <a:buChar char="§"/>
            </a:pPr>
            <a:r>
              <a:rPr lang="en-GB" sz="1900" b="1"/>
              <a:t>EU SUMP Guidelines</a:t>
            </a:r>
            <a:r>
              <a:rPr lang="en-GB" sz="1900"/>
              <a:t> - Rupprecht Consult (editor), </a:t>
            </a:r>
            <a:r>
              <a:rPr lang="en-GB" sz="1900" i="1"/>
              <a:t>Guidelines for Developing and Implementing a Sustainable Urban Mobility Plan</a:t>
            </a:r>
            <a:r>
              <a:rPr lang="en-GB" sz="1900"/>
              <a:t> (SUMP), Second Edition, 2019.</a:t>
            </a:r>
          </a:p>
          <a:p>
            <a:r>
              <a:rPr lang="en-GB" sz="1900" b="1"/>
              <a:t> </a:t>
            </a:r>
          </a:p>
          <a:p>
            <a:endParaRPr lang="cs-CZ" dirty="0"/>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SUMP – Mobility vision</a:t>
            </a:r>
          </a:p>
        </p:txBody>
      </p:sp>
    </p:spTree>
    <p:extLst>
      <p:ext uri="{BB962C8B-B14F-4D97-AF65-F5344CB8AC3E}">
        <p14:creationId xmlns:p14="http://schemas.microsoft.com/office/powerpoint/2010/main" val="26236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10243416" cy="746623"/>
          </a:xfrm>
        </p:spPr>
        <p:txBody>
          <a:bodyPr>
            <a:normAutofit/>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826943" y="319595"/>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Radomíra Jordová </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7776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0000" t="20073" r="10067" b="49977"/>
          <a:stretch/>
        </p:blipFill>
        <p:spPr>
          <a:xfrm>
            <a:off x="-1" y="0"/>
            <a:ext cx="12192001" cy="9143999"/>
          </a:xfrm>
          <a:prstGeom prst="rect">
            <a:avLst/>
          </a:prstGeom>
        </p:spPr>
      </p:pic>
      <p:sp>
        <p:nvSpPr>
          <p:cNvPr id="7" name="TextovéPole 6"/>
          <p:cNvSpPr txBox="1"/>
          <p:nvPr/>
        </p:nvSpPr>
        <p:spPr>
          <a:xfrm>
            <a:off x="1837592" y="3323492"/>
            <a:ext cx="8818685"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18"/>
              </a:rPr>
              <a:t>CORRESPONDING PART FOR TEACHERS AND THEIR COMMUNICATION WITH STUDENTS</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189" y="248324"/>
            <a:ext cx="4973977" cy="1370331"/>
          </a:xfrm>
          <a:prstGeom prst="rect">
            <a:avLst/>
          </a:prstGeom>
        </p:spPr>
      </p:pic>
    </p:spTree>
    <p:extLst>
      <p:ext uri="{BB962C8B-B14F-4D97-AF65-F5344CB8AC3E}">
        <p14:creationId xmlns:p14="http://schemas.microsoft.com/office/powerpoint/2010/main" val="298116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0" name="Nadpis 19"/>
          <p:cNvSpPr>
            <a:spLocks noGrp="1"/>
          </p:cNvSpPr>
          <p:nvPr>
            <p:ph type="title"/>
          </p:nvPr>
        </p:nvSpPr>
        <p:spPr>
          <a:xfrm>
            <a:off x="838200" y="1711857"/>
            <a:ext cx="10515600" cy="632004"/>
          </a:xfrm>
        </p:spPr>
        <p:txBody>
          <a:bodyPr>
            <a:normAutofit/>
          </a:bodyPr>
          <a:lstStyle/>
          <a:p>
            <a:r>
              <a:rPr lang="en-GB" sz="2800" b="1" cap="all">
                <a:solidFill>
                  <a:srgbClr val="1EA2C1"/>
                </a:solidFill>
                <a:latin typeface="Montserrat" panose="00000500000000000000" pitchFamily="2" charset="-18"/>
              </a:rPr>
              <a:t>Topic in the sump cycle </a:t>
            </a:r>
          </a:p>
        </p:txBody>
      </p:sp>
      <p:pic>
        <p:nvPicPr>
          <p:cNvPr id="3" name="Zástupný symbol pro obsah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6561" y="2425887"/>
            <a:ext cx="6127048" cy="4176506"/>
          </a:xfrm>
        </p:spPr>
      </p:pic>
      <p:sp>
        <p:nvSpPr>
          <p:cNvPr id="22" name="Zástupný symbol pro obsah 21"/>
          <p:cNvSpPr>
            <a:spLocks noGrp="1"/>
          </p:cNvSpPr>
          <p:nvPr>
            <p:ph sz="half" idx="2"/>
          </p:nvPr>
        </p:nvSpPr>
        <p:spPr>
          <a:xfrm>
            <a:off x="6567854" y="2597555"/>
            <a:ext cx="4785946" cy="3760310"/>
          </a:xfrm>
        </p:spPr>
        <p:txBody>
          <a:bodyPr>
            <a:normAutofit/>
          </a:bodyPr>
          <a:lstStyle/>
          <a:p>
            <a:pPr marL="0" indent="0">
              <a:buNone/>
            </a:pPr>
            <a:r>
              <a:rPr lang="en-GB" sz="2000">
                <a:solidFill>
                  <a:schemeClr val="tx1">
                    <a:lumMod val="65000"/>
                    <a:lumOff val="35000"/>
                  </a:schemeClr>
                </a:solidFill>
                <a:latin typeface="Lora" pitchFamily="2" charset="-18"/>
              </a:rPr>
              <a:t>05 – Develop vision and common strategy </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spTree>
    <p:extLst>
      <p:ext uri="{BB962C8B-B14F-4D97-AF65-F5344CB8AC3E}">
        <p14:creationId xmlns:p14="http://schemas.microsoft.com/office/powerpoint/2010/main" val="161671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Tasks for students </a:t>
            </a:r>
          </a:p>
        </p:txBody>
      </p:sp>
      <p:sp>
        <p:nvSpPr>
          <p:cNvPr id="3" name="Zástupný symbol pro text 2"/>
          <p:cNvSpPr>
            <a:spLocks noGrp="1"/>
          </p:cNvSpPr>
          <p:nvPr>
            <p:ph type="body" idx="1"/>
          </p:nvPr>
        </p:nvSpPr>
        <p:spPr>
          <a:xfrm>
            <a:off x="844057" y="2591300"/>
            <a:ext cx="10533189" cy="3853462"/>
          </a:xfrm>
        </p:spPr>
        <p:txBody>
          <a:bodyPr>
            <a:normAutofit/>
          </a:bodyPr>
          <a:lstStyle/>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Why is a mobility vision made? What does it help? What does it prevent?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What are the background information for vision making?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What activities precede the mobility vision making?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How to prepare for consulting the vision, with whom to make it and consult it? </a:t>
            </a:r>
          </a:p>
          <a:p>
            <a:endParaRPr lang="cs-CZ" sz="2000" dirty="0">
              <a:solidFill>
                <a:schemeClr val="tx1">
                  <a:lumMod val="65000"/>
                  <a:lumOff val="35000"/>
                </a:schemeClr>
              </a:solidFill>
              <a:latin typeface="Lora" pitchFamily="2" charset="-18"/>
            </a:endParaRP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a:t>
            </a:r>
          </a:p>
        </p:txBody>
      </p:sp>
    </p:spTree>
    <p:extLst>
      <p:ext uri="{BB962C8B-B14F-4D97-AF65-F5344CB8AC3E}">
        <p14:creationId xmlns:p14="http://schemas.microsoft.com/office/powerpoint/2010/main" val="279568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10243416" cy="746623"/>
          </a:xfrm>
        </p:spPr>
        <p:txBody>
          <a:bodyPr>
            <a:normAutofit/>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Radomíra Jordová</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80776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dirty="0">
                <a:solidFill>
                  <a:srgbClr val="1EA2C1"/>
                </a:solidFill>
              </a:rPr>
              <a:t>Making a vision –</a:t>
            </a:r>
            <a:r>
              <a:rPr lang="cs-CZ" sz="2800" b="1" dirty="0">
                <a:solidFill>
                  <a:srgbClr val="1EA2C1"/>
                </a:solidFill>
              </a:rPr>
              <a:t> </a:t>
            </a:r>
            <a:r>
              <a:rPr lang="en-GB" sz="2800" b="1" dirty="0">
                <a:solidFill>
                  <a:srgbClr val="1EA2C1"/>
                </a:solidFill>
              </a:rPr>
              <a:t>based on analysis of current and future situation  </a:t>
            </a:r>
          </a:p>
        </p:txBody>
      </p:sp>
      <p:sp>
        <p:nvSpPr>
          <p:cNvPr id="3" name="Zástupný symbol pro text 2"/>
          <p:cNvSpPr>
            <a:spLocks noGrp="1"/>
          </p:cNvSpPr>
          <p:nvPr>
            <p:ph type="body" idx="1"/>
          </p:nvPr>
        </p:nvSpPr>
        <p:spPr>
          <a:xfrm>
            <a:off x="844057" y="2591300"/>
            <a:ext cx="10533189" cy="3853462"/>
          </a:xfrm>
        </p:spPr>
        <p:txBody>
          <a:bodyPr>
            <a:normAutofit/>
          </a:bodyPr>
          <a:lstStyle/>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015663"/>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a:p>
            <a:endParaRPr lang="cs-CZ" sz="2000" dirty="0">
              <a:solidFill>
                <a:schemeClr val="bg1"/>
              </a:solidFill>
              <a:latin typeface="Lora" pitchFamily="2" charset="-18"/>
            </a:endParaRPr>
          </a:p>
        </p:txBody>
      </p:sp>
      <p:graphicFrame>
        <p:nvGraphicFramePr>
          <p:cNvPr id="8" name="Zástupný symbol pro obsah 1">
            <a:extLst>
              <a:ext uri="{FF2B5EF4-FFF2-40B4-BE49-F238E27FC236}">
                <a16:creationId xmlns:a16="http://schemas.microsoft.com/office/drawing/2014/main" id="{85CAF576-8582-4470-A435-D7CE97B3EC35}"/>
              </a:ext>
            </a:extLst>
          </p:cNvPr>
          <p:cNvGraphicFramePr>
            <a:graphicFrameLocks noGrp="1"/>
          </p:cNvGraphicFramePr>
          <p:nvPr>
            <p:ph idx="1"/>
            <p:extLst>
              <p:ext uri="{D42A27DB-BD31-4B8C-83A1-F6EECF244321}">
                <p14:modId xmlns:p14="http://schemas.microsoft.com/office/powerpoint/2010/main" val="21949590"/>
              </p:ext>
            </p:extLst>
          </p:nvPr>
        </p:nvGraphicFramePr>
        <p:xfrm>
          <a:off x="1297186" y="2024731"/>
          <a:ext cx="8952595" cy="446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8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Vision as a joint decision   </a:t>
            </a:r>
          </a:p>
        </p:txBody>
      </p:sp>
      <p:sp>
        <p:nvSpPr>
          <p:cNvPr id="3" name="Zástupný symbol pro text 2"/>
          <p:cNvSpPr>
            <a:spLocks noGrp="1"/>
          </p:cNvSpPr>
          <p:nvPr>
            <p:ph type="body" idx="1"/>
          </p:nvPr>
        </p:nvSpPr>
        <p:spPr>
          <a:xfrm>
            <a:off x="844057" y="2591300"/>
            <a:ext cx="10533189" cy="3853462"/>
          </a:xfrm>
        </p:spPr>
        <p:txBody>
          <a:bodyPr>
            <a:normAutofit/>
          </a:bodyPr>
          <a:lstStyle/>
          <a:p>
            <a:pPr algn="just"/>
            <a:endParaRPr lang="cs-CZ" sz="1600" dirty="0"/>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323439"/>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SUMP – Mobility vision </a:t>
            </a:r>
          </a:p>
          <a:p>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graphicFrame>
        <p:nvGraphicFramePr>
          <p:cNvPr id="7" name="Zástupný symbol pro obsah 6">
            <a:extLst>
              <a:ext uri="{FF2B5EF4-FFF2-40B4-BE49-F238E27FC236}">
                <a16:creationId xmlns:a16="http://schemas.microsoft.com/office/drawing/2014/main" id="{B7FC28DB-5DBE-435E-B41D-B4FAEDBDBAD1}"/>
              </a:ext>
            </a:extLst>
          </p:cNvPr>
          <p:cNvGraphicFramePr>
            <a:graphicFrameLocks/>
          </p:cNvGraphicFramePr>
          <p:nvPr>
            <p:extLst>
              <p:ext uri="{D42A27DB-BD31-4B8C-83A1-F6EECF244321}">
                <p14:modId xmlns:p14="http://schemas.microsoft.com/office/powerpoint/2010/main" val="1461307710"/>
              </p:ext>
            </p:extLst>
          </p:nvPr>
        </p:nvGraphicFramePr>
        <p:xfrm>
          <a:off x="755649" y="2343756"/>
          <a:ext cx="10533189" cy="4385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999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a:solidFill>
                  <a:srgbClr val="1EA2C1"/>
                </a:solidFill>
              </a:rPr>
              <a:t>Common mobility vision  </a:t>
            </a:r>
          </a:p>
        </p:txBody>
      </p:sp>
      <p:sp>
        <p:nvSpPr>
          <p:cNvPr id="3" name="Zástupný symbol pro text 2"/>
          <p:cNvSpPr>
            <a:spLocks noGrp="1"/>
          </p:cNvSpPr>
          <p:nvPr>
            <p:ph type="body" idx="1"/>
          </p:nvPr>
        </p:nvSpPr>
        <p:spPr>
          <a:xfrm>
            <a:off x="675381" y="2751098"/>
            <a:ext cx="10533189" cy="3853462"/>
          </a:xfrm>
        </p:spPr>
        <p:txBody>
          <a:bodyPr>
            <a:normAutofit/>
          </a:bodyPr>
          <a:lstStyle/>
          <a:p>
            <a:pPr>
              <a:defRPr/>
            </a:pPr>
            <a:r>
              <a:rPr lang="en-GB" sz="2000">
                <a:solidFill>
                  <a:schemeClr val="tx1"/>
                </a:solidFill>
                <a:effectLst>
                  <a:outerShdw blurRad="38100" dist="38100" dir="2700000" algn="tl">
                    <a:srgbClr val="000000">
                      <a:alpha val="43137"/>
                    </a:srgbClr>
                  </a:outerShdw>
                </a:effectLst>
              </a:rPr>
              <a:t>=</a:t>
            </a:r>
            <a:r>
              <a:rPr lang="en-GB" sz="2000">
                <a:solidFill>
                  <a:schemeClr val="tx1"/>
                </a:solidFill>
              </a:rPr>
              <a:t> foundation for all other steps – definition of goals and measures </a:t>
            </a:r>
          </a:p>
          <a:p>
            <a:pPr>
              <a:defRPr/>
            </a:pPr>
            <a:endParaRPr lang="cs-CZ" altLang="cs-CZ" sz="2000" dirty="0">
              <a:solidFill>
                <a:schemeClr val="tx1"/>
              </a:solidFill>
            </a:endParaRPr>
          </a:p>
          <a:p>
            <a:pPr>
              <a:defRPr/>
            </a:pPr>
            <a:r>
              <a:rPr lang="en-GB" sz="2000">
                <a:solidFill>
                  <a:srgbClr val="00B0F0"/>
                </a:solidFill>
                <a:effectLst>
                  <a:outerShdw blurRad="38100" dist="38100" dir="2700000" algn="tl">
                    <a:srgbClr val="000000">
                      <a:alpha val="43137"/>
                    </a:srgbClr>
                  </a:outerShdw>
                </a:effectLst>
              </a:rPr>
              <a:t>The vision has to be common </a:t>
            </a:r>
            <a:r>
              <a:rPr lang="en-GB" sz="2000">
                <a:solidFill>
                  <a:schemeClr val="tx1"/>
                </a:solidFill>
              </a:rPr>
              <a:t>– well consulted – city, partners, representatives of target groups and the public </a:t>
            </a:r>
          </a:p>
          <a:p>
            <a:pPr>
              <a:defRPr/>
            </a:pPr>
            <a:endParaRPr lang="cs-CZ" altLang="cs-CZ" sz="2000" dirty="0">
              <a:solidFill>
                <a:schemeClr val="tx1"/>
              </a:solidFill>
            </a:endParaRPr>
          </a:p>
          <a:p>
            <a:pPr>
              <a:defRPr/>
            </a:pPr>
            <a:r>
              <a:rPr lang="en-GB" sz="2000">
                <a:solidFill>
                  <a:schemeClr val="tx1"/>
                </a:solidFill>
              </a:rPr>
              <a:t>                             consensus assured </a:t>
            </a:r>
          </a:p>
          <a:p>
            <a:pPr>
              <a:defRPr/>
            </a:pPr>
            <a:r>
              <a:rPr lang="en-GB" sz="2000">
                <a:solidFill>
                  <a:schemeClr val="tx1"/>
                </a:solidFill>
              </a:rPr>
              <a:t>                             + political commitment </a:t>
            </a: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pic>
        <p:nvPicPr>
          <p:cNvPr id="4" name="Obrázek 3">
            <a:extLst>
              <a:ext uri="{FF2B5EF4-FFF2-40B4-BE49-F238E27FC236}">
                <a16:creationId xmlns:a16="http://schemas.microsoft.com/office/drawing/2014/main" id="{A6F4DA4A-F291-4363-8E7D-DC9B96516F9C}"/>
              </a:ext>
            </a:extLst>
          </p:cNvPr>
          <p:cNvPicPr>
            <a:picLocks noChangeAspect="1"/>
          </p:cNvPicPr>
          <p:nvPr/>
        </p:nvPicPr>
        <p:blipFill>
          <a:blip r:embed="rId3"/>
          <a:stretch>
            <a:fillRect/>
          </a:stretch>
        </p:blipFill>
        <p:spPr>
          <a:xfrm>
            <a:off x="5042517" y="4395055"/>
            <a:ext cx="4290226" cy="2145113"/>
          </a:xfrm>
          <a:prstGeom prst="rect">
            <a:avLst/>
          </a:prstGeom>
        </p:spPr>
      </p:pic>
      <p:sp>
        <p:nvSpPr>
          <p:cNvPr id="10" name="Šipka: doprava 9">
            <a:extLst>
              <a:ext uri="{FF2B5EF4-FFF2-40B4-BE49-F238E27FC236}">
                <a16:creationId xmlns:a16="http://schemas.microsoft.com/office/drawing/2014/main" id="{E47DE880-795A-45E7-997E-B686DFD2227D}"/>
              </a:ext>
            </a:extLst>
          </p:cNvPr>
          <p:cNvSpPr/>
          <p:nvPr/>
        </p:nvSpPr>
        <p:spPr>
          <a:xfrm>
            <a:off x="1171598" y="43189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7049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Preparing the mobility vision  </a:t>
            </a:r>
          </a:p>
        </p:txBody>
      </p:sp>
      <p:sp>
        <p:nvSpPr>
          <p:cNvPr id="3" name="Zástupný symbol pro text 2"/>
          <p:cNvSpPr>
            <a:spLocks noGrp="1"/>
          </p:cNvSpPr>
          <p:nvPr>
            <p:ph type="body" idx="1"/>
          </p:nvPr>
        </p:nvSpPr>
        <p:spPr>
          <a:xfrm>
            <a:off x="675381" y="2343756"/>
            <a:ext cx="11016510" cy="4260804"/>
          </a:xfrm>
        </p:spPr>
        <p:txBody>
          <a:bodyPr>
            <a:normAutofit/>
          </a:bodyPr>
          <a:lstStyle/>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graphicFrame>
        <p:nvGraphicFramePr>
          <p:cNvPr id="7" name="Zástupný symbol pro obsah 8">
            <a:extLst>
              <a:ext uri="{FF2B5EF4-FFF2-40B4-BE49-F238E27FC236}">
                <a16:creationId xmlns:a16="http://schemas.microsoft.com/office/drawing/2014/main" id="{B00D8D14-A213-45B2-B38E-9398C1AA4A7A}"/>
              </a:ext>
            </a:extLst>
          </p:cNvPr>
          <p:cNvGraphicFramePr>
            <a:graphicFrameLocks noGrp="1"/>
          </p:cNvGraphicFramePr>
          <p:nvPr>
            <p:ph idx="1"/>
            <p:extLst>
              <p:ext uri="{D42A27DB-BD31-4B8C-83A1-F6EECF244321}">
                <p14:modId xmlns:p14="http://schemas.microsoft.com/office/powerpoint/2010/main" val="2143652637"/>
              </p:ext>
            </p:extLst>
          </p:nvPr>
        </p:nvGraphicFramePr>
        <p:xfrm>
          <a:off x="2308193" y="2343756"/>
          <a:ext cx="9039749" cy="4110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02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0" name="Nadpis 19"/>
          <p:cNvSpPr>
            <a:spLocks noGrp="1"/>
          </p:cNvSpPr>
          <p:nvPr>
            <p:ph type="title"/>
          </p:nvPr>
        </p:nvSpPr>
        <p:spPr>
          <a:xfrm>
            <a:off x="838199" y="1711856"/>
            <a:ext cx="10915836" cy="756136"/>
          </a:xfrm>
        </p:spPr>
        <p:txBody>
          <a:bodyPr>
            <a:normAutofit/>
          </a:bodyPr>
          <a:lstStyle/>
          <a:p>
            <a:r>
              <a:rPr lang="en-GB" sz="2800" b="1">
                <a:solidFill>
                  <a:srgbClr val="1EA2C1"/>
                </a:solidFill>
                <a:ea typeface="ＭＳ Ｐゴシック" pitchFamily="-106" charset="-128"/>
              </a:rPr>
              <a:t>Context of other policies                                Findings from analysis</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graphicFrame>
        <p:nvGraphicFramePr>
          <p:cNvPr id="9" name="Zástupný symbol pro obsah 10">
            <a:extLst>
              <a:ext uri="{FF2B5EF4-FFF2-40B4-BE49-F238E27FC236}">
                <a16:creationId xmlns:a16="http://schemas.microsoft.com/office/drawing/2014/main" id="{A7580C76-4E72-418A-A9D2-75AE0B4BD547}"/>
              </a:ext>
            </a:extLst>
          </p:cNvPr>
          <p:cNvGraphicFramePr>
            <a:graphicFrameLocks noGrp="1"/>
          </p:cNvGraphicFramePr>
          <p:nvPr>
            <p:ph sz="half" idx="1"/>
          </p:nvPr>
        </p:nvGraphicFramePr>
        <p:xfrm>
          <a:off x="838200" y="2597150"/>
          <a:ext cx="5181600" cy="398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Zástupný symbol pro obsah 11">
            <a:extLst>
              <a:ext uri="{FF2B5EF4-FFF2-40B4-BE49-F238E27FC236}">
                <a16:creationId xmlns:a16="http://schemas.microsoft.com/office/drawing/2014/main" id="{5D194283-795E-4473-9C5C-93E336239572}"/>
              </a:ext>
            </a:extLst>
          </p:cNvPr>
          <p:cNvGraphicFramePr>
            <a:graphicFrameLocks noGrp="1"/>
          </p:cNvGraphicFramePr>
          <p:nvPr>
            <p:ph sz="half" idx="2"/>
          </p:nvPr>
        </p:nvGraphicFramePr>
        <p:xfrm>
          <a:off x="6172200" y="2468563"/>
          <a:ext cx="5181600" cy="370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1248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endParaRPr lang="cs-CZ" sz="2800" b="1" cap="all" dirty="0">
              <a:solidFill>
                <a:srgbClr val="0070C0"/>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rmAutofit/>
          </a:bodyPr>
          <a:lstStyle/>
          <a:p>
            <a:pPr lvl="0"/>
            <a:endParaRPr lang="cs-CZ" sz="1800" dirty="0">
              <a:solidFill>
                <a:srgbClr val="0070C0"/>
              </a:solidFill>
              <a:effectLst>
                <a:outerShdw blurRad="38100" dist="38100" dir="2700000" algn="tl">
                  <a:srgbClr val="000000">
                    <a:alpha val="43137"/>
                  </a:srgbClr>
                </a:outerShdw>
              </a:effectLst>
            </a:endParaRP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015663"/>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a:p>
            <a:endParaRPr lang="cs-CZ" sz="2000" dirty="0">
              <a:solidFill>
                <a:schemeClr val="bg1"/>
              </a:solidFill>
              <a:latin typeface="Lora" pitchFamily="2" charset="-18"/>
            </a:endParaRPr>
          </a:p>
        </p:txBody>
      </p:sp>
      <p:pic>
        <p:nvPicPr>
          <p:cNvPr id="5" name="Obrázek 4">
            <a:extLst>
              <a:ext uri="{FF2B5EF4-FFF2-40B4-BE49-F238E27FC236}">
                <a16:creationId xmlns:a16="http://schemas.microsoft.com/office/drawing/2014/main" id="{78276204-77B9-46DF-AB97-7458F76A3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318" y="2264626"/>
            <a:ext cx="8138865" cy="4499238"/>
          </a:xfrm>
          <a:prstGeom prst="rect">
            <a:avLst/>
          </a:prstGeom>
        </p:spPr>
      </p:pic>
    </p:spTree>
    <p:extLst>
      <p:ext uri="{BB962C8B-B14F-4D97-AF65-F5344CB8AC3E}">
        <p14:creationId xmlns:p14="http://schemas.microsoft.com/office/powerpoint/2010/main" val="246575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a:solidFill>
                  <a:srgbClr val="1EA2C1"/>
                </a:solidFill>
              </a:rPr>
              <a:t>Working group for SUMP vision preparation  </a:t>
            </a:r>
          </a:p>
        </p:txBody>
      </p:sp>
      <p:sp>
        <p:nvSpPr>
          <p:cNvPr id="3" name="Zástupný symbol pro text 2"/>
          <p:cNvSpPr>
            <a:spLocks noGrp="1"/>
          </p:cNvSpPr>
          <p:nvPr>
            <p:ph type="body" idx="1"/>
          </p:nvPr>
        </p:nvSpPr>
        <p:spPr>
          <a:xfrm>
            <a:off x="675381" y="2751098"/>
            <a:ext cx="10533189" cy="3853462"/>
          </a:xfrm>
        </p:spPr>
        <p:txBody>
          <a:bodyPr>
            <a:normAutofit/>
          </a:bodyPr>
          <a:lstStyle/>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Representatives of the city, region, surrounding municipalities, state (e.g., RMD) </a:t>
            </a: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Representatives of transport services: providers, users </a:t>
            </a: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Representatives of other areas: environment, health, economic development, entrepreneurs (chamber of commerce and major employers) </a:t>
            </a: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Representatives of target groups – e.g., city inhabitants (different ages), employees </a:t>
            </a:r>
          </a:p>
          <a:p>
            <a:pPr marL="342900" indent="-342900">
              <a:buFont typeface="Wingdings" panose="05000000000000000000" pitchFamily="2" charset="2"/>
              <a:buChar char="§"/>
            </a:pPr>
            <a:r>
              <a:rPr lang="en-GB" sz="2000">
                <a:solidFill>
                  <a:schemeClr val="tx1">
                    <a:lumMod val="65000"/>
                    <a:lumOff val="35000"/>
                  </a:schemeClr>
                </a:solidFill>
                <a:latin typeface="Lora" pitchFamily="2" charset="-18"/>
              </a:rPr>
              <a:t>Other concerned partners </a:t>
            </a:r>
          </a:p>
          <a:p>
            <a:pPr lvl="0"/>
            <a:endParaRPr lang="cs-CZ" sz="2000" dirty="0">
              <a:solidFill>
                <a:srgbClr val="0070C0"/>
              </a:solidFill>
            </a:endParaRPr>
          </a:p>
          <a:p>
            <a:pPr lvl="0"/>
            <a:r>
              <a:rPr lang="en-GB" sz="2000">
                <a:solidFill>
                  <a:srgbClr val="0070C0"/>
                </a:solidFill>
              </a:rPr>
              <a:t>Representation of main groups is important for vision acceptance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a:solidFill>
                  <a:schemeClr val="bg1"/>
                </a:solidFill>
                <a:latin typeface="Calibri" panose="020F0502020204030204" pitchFamily="34" charset="0"/>
                <a:cs typeface="Calibri" panose="020F0502020204030204" pitchFamily="34" charset="0"/>
              </a:rPr>
              <a:t>S@mpler</a:t>
            </a:r>
          </a:p>
          <a:p>
            <a:r>
              <a:rPr lang="en-GB" sz="2000">
                <a:solidFill>
                  <a:schemeClr val="bg1"/>
                </a:solidFill>
                <a:latin typeface="Lora" pitchFamily="2" charset="-18"/>
              </a:rPr>
              <a:t>SUMP – Mobility vision </a:t>
            </a:r>
          </a:p>
        </p:txBody>
      </p:sp>
      <p:pic>
        <p:nvPicPr>
          <p:cNvPr id="8" name="Obrázek 7">
            <a:extLst>
              <a:ext uri="{FF2B5EF4-FFF2-40B4-BE49-F238E27FC236}">
                <a16:creationId xmlns:a16="http://schemas.microsoft.com/office/drawing/2014/main" id="{EB2ECC72-1ECF-459E-A168-6CD7A8BDDDE8}"/>
              </a:ext>
            </a:extLst>
          </p:cNvPr>
          <p:cNvPicPr>
            <a:picLocks noChangeAspect="1"/>
          </p:cNvPicPr>
          <p:nvPr/>
        </p:nvPicPr>
        <p:blipFill>
          <a:blip r:embed="rId3"/>
          <a:stretch>
            <a:fillRect/>
          </a:stretch>
        </p:blipFill>
        <p:spPr>
          <a:xfrm>
            <a:off x="8284113" y="2024731"/>
            <a:ext cx="2619375" cy="1743075"/>
          </a:xfrm>
          <a:prstGeom prst="rect">
            <a:avLst/>
          </a:prstGeom>
        </p:spPr>
      </p:pic>
    </p:spTree>
    <p:extLst>
      <p:ext uri="{BB962C8B-B14F-4D97-AF65-F5344CB8AC3E}">
        <p14:creationId xmlns:p14="http://schemas.microsoft.com/office/powerpoint/2010/main" val="227771298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TotalTime>
  <Words>1256</Words>
  <Application>Microsoft Office PowerPoint</Application>
  <PresentationFormat>Širokoúhlá obrazovka</PresentationFormat>
  <Paragraphs>179</Paragraphs>
  <Slides>21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21</vt:i4>
      </vt:variant>
    </vt:vector>
  </HeadingPairs>
  <TitlesOfParts>
    <vt:vector size="28" baseType="lpstr">
      <vt:lpstr>Arial</vt:lpstr>
      <vt:lpstr>Calibri</vt:lpstr>
      <vt:lpstr>Calibri Light</vt:lpstr>
      <vt:lpstr>Lora</vt:lpstr>
      <vt:lpstr>Montserrat</vt:lpstr>
      <vt:lpstr>Wingdings</vt:lpstr>
      <vt:lpstr>Motiv Office</vt:lpstr>
      <vt:lpstr>Sustainable urban mobility plans (SUMP) – Mobility vision  </vt:lpstr>
      <vt:lpstr>Topic in the sump cycle </vt:lpstr>
      <vt:lpstr>Making a vision – based on analysis of current and future situation  </vt:lpstr>
      <vt:lpstr>Vision as a joint decision   </vt:lpstr>
      <vt:lpstr>Common mobility vision  </vt:lpstr>
      <vt:lpstr>Preparing the mobility vision  </vt:lpstr>
      <vt:lpstr>Context of other policies                                Findings from analysis</vt:lpstr>
      <vt:lpstr>Prezentace aplikace PowerPoint</vt:lpstr>
      <vt:lpstr>Working group for SUMP vision preparation  </vt:lpstr>
      <vt:lpstr>Mobility vision on a good data foundation   </vt:lpstr>
      <vt:lpstr>Mobility vision consultations – information for public consultations   </vt:lpstr>
      <vt:lpstr>Mobility vision consultations – meeting with the public    </vt:lpstr>
      <vt:lpstr>Example vision – Lille (France)    </vt:lpstr>
      <vt:lpstr>Example vision – Lille (France)    </vt:lpstr>
      <vt:lpstr>Example SUMP vision – České Budějovice (Czechia)    </vt:lpstr>
      <vt:lpstr>Next stage: setting of measurable goals – 06 in the SUMP cycle    </vt:lpstr>
      <vt:lpstr>References, Sources, Bibliography</vt:lpstr>
      <vt:lpstr>Thank you for your attention!</vt:lpstr>
      <vt:lpstr>Prezentace aplikace PowerPoint</vt:lpstr>
      <vt:lpstr>Tasks for students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Alice Králiková</dc:creator>
  <cp:lastModifiedBy>Petr Kurfürst</cp:lastModifiedBy>
  <cp:revision>45</cp:revision>
  <dcterms:created xsi:type="dcterms:W3CDTF">2021-04-05T10:49:40Z</dcterms:created>
  <dcterms:modified xsi:type="dcterms:W3CDTF">2022-03-10T11:21:49Z</dcterms:modified>
</cp:coreProperties>
</file>